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57"/>
  </p:notesMasterIdLst>
  <p:handoutMasterIdLst>
    <p:handoutMasterId r:id="rId58"/>
  </p:handout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</p:sldIdLst>
  <p:sldSz cx="12192000" cy="6858000"/>
  <p:notesSz cx="6858000" cy="9144000"/>
  <p:custDataLst>
    <p:tags r:id="rId5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5A4E00-2A55-4731-B83C-027DF328BAFF}" v="13" dt="2020-10-08T10:37:45.3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microsoft.com/office/2016/11/relationships/changesInfo" Target="changesInfos/changesInfo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inzl, Eva" userId="1c639b91-7dee-47ba-95b7-d72b48478e5d" providerId="ADAL" clId="{CC5A4E00-2A55-4731-B83C-027DF328BAFF}"/>
    <pc:docChg chg="modSld">
      <pc:chgData name="Hainzl, Eva" userId="1c639b91-7dee-47ba-95b7-d72b48478e5d" providerId="ADAL" clId="{CC5A4E00-2A55-4731-B83C-027DF328BAFF}" dt="2020-10-08T10:37:37.574" v="13" actId="20577"/>
      <pc:docMkLst>
        <pc:docMk/>
      </pc:docMkLst>
      <pc:sldChg chg="addSp modSp">
        <pc:chgData name="Hainzl, Eva" userId="1c639b91-7dee-47ba-95b7-d72b48478e5d" providerId="ADAL" clId="{CC5A4E00-2A55-4731-B83C-027DF328BAFF}" dt="2020-10-08T10:37:37.574" v="13" actId="20577"/>
        <pc:sldMkLst>
          <pc:docMk/>
          <pc:sldMk cId="1530639074" sldId="256"/>
        </pc:sldMkLst>
        <pc:spChg chg="add mod">
          <ac:chgData name="Hainzl, Eva" userId="1c639b91-7dee-47ba-95b7-d72b48478e5d" providerId="ADAL" clId="{CC5A4E00-2A55-4731-B83C-027DF328BAFF}" dt="2020-10-08T10:37:37.574" v="13" actId="20577"/>
          <ac:spMkLst>
            <pc:docMk/>
            <pc:sldMk cId="1530639074" sldId="256"/>
            <ac:spMk id="4" creationId="{AC234B3D-22BA-4C00-98FF-0EFF6D2DFD3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CC6F50-09E3-45D8-B601-B0B3EEDE92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54326C-1712-4E37-BEAC-9986DCEC04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2950B-1AA1-43B4-A9A6-E50720545A9C}" type="datetimeFigureOut">
              <a:rPr lang="de-AT" smtClean="0"/>
              <a:t>08.10.2020</a:t>
            </a:fld>
            <a:endParaRPr lang="de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8B335D-C3E0-4A41-A7FC-185F96173FA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2E9CF5-1307-4E9D-8923-05D3CF5B394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1862B-C73E-45A7-A34F-5E2481F5D53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08545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A265DE-7CAA-4A9F-8614-0E6B93793541}" type="datetimeFigureOut">
              <a:rPr lang="de-AT" smtClean="0"/>
              <a:t>08.10.2020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64FFB-1919-43F3-8E7F-E453A71B5D0D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9233121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64FFB-1919-43F3-8E7F-E453A71B5D0D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35840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64FFB-1919-43F3-8E7F-E453A71B5D0D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754323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64FFB-1919-43F3-8E7F-E453A71B5D0D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599471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64FFB-1919-43F3-8E7F-E453A71B5D0D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659230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64FFB-1919-43F3-8E7F-E453A71B5D0D}" type="slidenum">
              <a:rPr lang="de-AT" smtClean="0"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635421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64FFB-1919-43F3-8E7F-E453A71B5D0D}" type="slidenum">
              <a:rPr lang="de-AT" smtClean="0"/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342123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64FFB-1919-43F3-8E7F-E453A71B5D0D}" type="slidenum">
              <a:rPr lang="de-AT" smtClean="0"/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511029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64FFB-1919-43F3-8E7F-E453A71B5D0D}" type="slidenum">
              <a:rPr lang="de-AT" smtClean="0"/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109589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64FFB-1919-43F3-8E7F-E453A71B5D0D}" type="slidenum">
              <a:rPr lang="de-AT" smtClean="0"/>
              <a:t>17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354359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64FFB-1919-43F3-8E7F-E453A71B5D0D}" type="slidenum">
              <a:rPr lang="de-AT" smtClean="0"/>
              <a:t>18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484516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64FFB-1919-43F3-8E7F-E453A71B5D0D}" type="slidenum">
              <a:rPr lang="de-AT" smtClean="0"/>
              <a:t>19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9324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64FFB-1919-43F3-8E7F-E453A71B5D0D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996641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64FFB-1919-43F3-8E7F-E453A71B5D0D}" type="slidenum">
              <a:rPr lang="de-AT" smtClean="0"/>
              <a:t>20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211843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64FFB-1919-43F3-8E7F-E453A71B5D0D}" type="slidenum">
              <a:rPr lang="de-AT" smtClean="0"/>
              <a:t>21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722476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64FFB-1919-43F3-8E7F-E453A71B5D0D}" type="slidenum">
              <a:rPr lang="de-AT" smtClean="0"/>
              <a:t>22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24572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64FFB-1919-43F3-8E7F-E453A71B5D0D}" type="slidenum">
              <a:rPr lang="de-AT" smtClean="0"/>
              <a:t>23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632227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64FFB-1919-43F3-8E7F-E453A71B5D0D}" type="slidenum">
              <a:rPr lang="de-AT" smtClean="0"/>
              <a:t>24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252709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64FFB-1919-43F3-8E7F-E453A71B5D0D}" type="slidenum">
              <a:rPr lang="de-AT" smtClean="0"/>
              <a:t>25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432601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64FFB-1919-43F3-8E7F-E453A71B5D0D}" type="slidenum">
              <a:rPr lang="de-AT" smtClean="0"/>
              <a:t>26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018377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64FFB-1919-43F3-8E7F-E453A71B5D0D}" type="slidenum">
              <a:rPr lang="de-AT" smtClean="0"/>
              <a:t>27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943126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64FFB-1919-43F3-8E7F-E453A71B5D0D}" type="slidenum">
              <a:rPr lang="de-AT" smtClean="0"/>
              <a:t>28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083935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64FFB-1919-43F3-8E7F-E453A71B5D0D}" type="slidenum">
              <a:rPr lang="de-AT" smtClean="0"/>
              <a:t>29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24660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64FFB-1919-43F3-8E7F-E453A71B5D0D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572086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64FFB-1919-43F3-8E7F-E453A71B5D0D}" type="slidenum">
              <a:rPr lang="de-AT" smtClean="0"/>
              <a:t>30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428550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64FFB-1919-43F3-8E7F-E453A71B5D0D}" type="slidenum">
              <a:rPr lang="de-AT" smtClean="0"/>
              <a:t>31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649298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64FFB-1919-43F3-8E7F-E453A71B5D0D}" type="slidenum">
              <a:rPr lang="de-AT" smtClean="0"/>
              <a:t>32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05213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64FFB-1919-43F3-8E7F-E453A71B5D0D}" type="slidenum">
              <a:rPr lang="de-AT" smtClean="0"/>
              <a:t>33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699363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64FFB-1919-43F3-8E7F-E453A71B5D0D}" type="slidenum">
              <a:rPr lang="de-AT" smtClean="0"/>
              <a:t>34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506984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64FFB-1919-43F3-8E7F-E453A71B5D0D}" type="slidenum">
              <a:rPr lang="de-AT" smtClean="0"/>
              <a:t>35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255387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64FFB-1919-43F3-8E7F-E453A71B5D0D}" type="slidenum">
              <a:rPr lang="de-AT" smtClean="0"/>
              <a:t>36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401258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64FFB-1919-43F3-8E7F-E453A71B5D0D}" type="slidenum">
              <a:rPr lang="de-AT" smtClean="0"/>
              <a:t>37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884146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64FFB-1919-43F3-8E7F-E453A71B5D0D}" type="slidenum">
              <a:rPr lang="de-AT" smtClean="0"/>
              <a:t>38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844377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64FFB-1919-43F3-8E7F-E453A71B5D0D}" type="slidenum">
              <a:rPr lang="de-AT" smtClean="0"/>
              <a:t>39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62062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64FFB-1919-43F3-8E7F-E453A71B5D0D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2243552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64FFB-1919-43F3-8E7F-E453A71B5D0D}" type="slidenum">
              <a:rPr lang="de-AT" smtClean="0"/>
              <a:t>40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538600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64FFB-1919-43F3-8E7F-E453A71B5D0D}" type="slidenum">
              <a:rPr lang="de-AT" smtClean="0"/>
              <a:t>41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7121262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64FFB-1919-43F3-8E7F-E453A71B5D0D}" type="slidenum">
              <a:rPr lang="de-AT" smtClean="0"/>
              <a:t>42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0721641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64FFB-1919-43F3-8E7F-E453A71B5D0D}" type="slidenum">
              <a:rPr lang="de-AT" smtClean="0"/>
              <a:t>43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5828392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64FFB-1919-43F3-8E7F-E453A71B5D0D}" type="slidenum">
              <a:rPr lang="de-AT" smtClean="0"/>
              <a:t>44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7661930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64FFB-1919-43F3-8E7F-E453A71B5D0D}" type="slidenum">
              <a:rPr lang="de-AT" smtClean="0"/>
              <a:t>45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3499951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64FFB-1919-43F3-8E7F-E453A71B5D0D}" type="slidenum">
              <a:rPr lang="de-AT" smtClean="0"/>
              <a:t>46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8455238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64FFB-1919-43F3-8E7F-E453A71B5D0D}" type="slidenum">
              <a:rPr lang="de-AT" smtClean="0"/>
              <a:t>47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123582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64FFB-1919-43F3-8E7F-E453A71B5D0D}" type="slidenum">
              <a:rPr lang="de-AT" smtClean="0"/>
              <a:t>48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085780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64FFB-1919-43F3-8E7F-E453A71B5D0D}" type="slidenum">
              <a:rPr lang="de-AT" smtClean="0"/>
              <a:t>49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26975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64FFB-1919-43F3-8E7F-E453A71B5D0D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6144948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64FFB-1919-43F3-8E7F-E453A71B5D0D}" type="slidenum">
              <a:rPr lang="de-AT" smtClean="0"/>
              <a:t>50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3730825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64FFB-1919-43F3-8E7F-E453A71B5D0D}" type="slidenum">
              <a:rPr lang="de-AT" smtClean="0"/>
              <a:t>51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47104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64FFB-1919-43F3-8E7F-E453A71B5D0D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10873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64FFB-1919-43F3-8E7F-E453A71B5D0D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22070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64FFB-1919-43F3-8E7F-E453A71B5D0D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2686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64FFB-1919-43F3-8E7F-E453A71B5D0D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05570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5EF3E-08D5-433D-BB6C-A3A226020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7369BC-B159-4BE7-BD64-CD291FDEB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19DED-1512-4824-A769-DC9B1A3C3351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3DB4A9-712B-41F1-B9B4-B23820635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651873-4241-4ADA-91CD-DB6CDCB1C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43D4-6189-46B5-B835-8EEA175AD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0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5497B0-0E99-4B27-8874-41E46E8F4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483417-9355-467B-B399-2A9FE3634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08DBF-6464-4039-B99F-472D7F810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19DED-1512-4824-A769-DC9B1A3C3351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F4441-3EE9-4622-95D5-C4F11E658A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C1E1E-C58D-48D2-9936-EAECF61DE1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D43D4-6189-46B5-B835-8EEA175AD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3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B87E42-0196-429F-A04E-3ACE44588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D72C09-7E6A-4018-8D67-695659DAECD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C234B3D-22BA-4C00-98FF-0EFF6D2DFD3B}"/>
              </a:ext>
            </a:extLst>
          </p:cNvPr>
          <p:cNvSpPr/>
          <p:nvPr/>
        </p:nvSpPr>
        <p:spPr>
          <a:xfrm>
            <a:off x="0" y="0"/>
            <a:ext cx="170431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800" dirty="0">
                <a:latin typeface="Arial" panose="020B0604020202020204" pitchFamily="34" charset="0"/>
              </a:rPr>
              <a:t>SC-AT-AMG162-00713 </a:t>
            </a:r>
            <a:r>
              <a:rPr lang="de-AT" sz="800" dirty="0" err="1">
                <a:latin typeface="Arial" panose="020B0604020202020204" pitchFamily="34" charset="0"/>
              </a:rPr>
              <a:t>Oct</a:t>
            </a:r>
            <a:r>
              <a:rPr lang="de-AT" sz="800" dirty="0">
                <a:latin typeface="Arial" panose="020B0604020202020204" pitchFamily="34" charset="0"/>
              </a:rPr>
              <a:t> 2020</a:t>
            </a:r>
            <a:endParaRPr lang="de-AT" sz="800" dirty="0"/>
          </a:p>
        </p:txBody>
      </p:sp>
    </p:spTree>
    <p:extLst>
      <p:ext uri="{BB962C8B-B14F-4D97-AF65-F5344CB8AC3E}">
        <p14:creationId xmlns:p14="http://schemas.microsoft.com/office/powerpoint/2010/main" val="15306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fade/>
      </p:transition>
    </mc:Choice>
    <mc:Fallback xmlns="">
      <p:transition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A074215-9E02-40DF-9AA4-8FB4BC309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03203A-B7EA-4972-AD79-917E83370FB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52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fade/>
      </p:transition>
    </mc:Choice>
    <mc:Fallback xmlns="">
      <p:transition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C3BD61C-9190-4469-9084-6C916E724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B14A04-DAFD-475A-A9D7-03C9F8C6370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8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fade/>
      </p:transition>
    </mc:Choice>
    <mc:Fallback xmlns="">
      <p:transition advClick="0" advTm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1C68B2F-34FF-4184-87D0-C7EC30BC6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2DD652-6DE7-40E9-9B3A-DDB8C4CF2C1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00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80000">
        <p:cut/>
      </p:transition>
    </mc:Choice>
    <mc:Fallback xmlns="">
      <p:transition advClick="0" advTm="180000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E791851-2EC3-4E73-889A-7A6E53F99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2FE60D-2036-4B48-903B-23D0902589F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23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fade/>
      </p:transition>
    </mc:Choice>
    <mc:Fallback xmlns="">
      <p:transition advClick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B58439-4A6B-4A31-BA52-BFD1D02F0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CB0695-26DE-41AB-BC98-EA927170E18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56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fade/>
      </p:transition>
    </mc:Choice>
    <mc:Fallback xmlns="">
      <p:transition advClick="0" advTm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86C4C6D-51C6-45EC-881C-65481F88B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15A6EE-EEC8-437E-A02A-CD194B1D6C9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84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80000">
        <p:cut/>
      </p:transition>
    </mc:Choice>
    <mc:Fallback xmlns="">
      <p:transition advClick="0" advTm="180000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DE721A2-8C6D-43A8-A28A-BB52D760C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9CDE70-ACBD-4164-844E-127664C04EB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82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fade/>
      </p:transition>
    </mc:Choice>
    <mc:Fallback xmlns="">
      <p:transition advClick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EF11D7-ABF3-4468-922A-853AC11C0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19918D-EDC8-40E2-8607-CCC9830E3AD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fade/>
      </p:transition>
    </mc:Choice>
    <mc:Fallback xmlns="">
      <p:transition advClick="0" advTm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841755-F4B1-4531-9E89-30F75849C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E9FBE8-0612-415A-BC5A-DA1F8DFB256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37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80000">
        <p:cut/>
      </p:transition>
    </mc:Choice>
    <mc:Fallback xmlns="">
      <p:transition advClick="0" advTm="180000"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BD65050-25DF-4484-B18B-3205785D6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5C46DD-F94D-4166-A025-20AE6988627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3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fade/>
      </p:transition>
    </mc:Choice>
    <mc:Fallback xmlns="">
      <p:transition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DF04133-9267-4723-9A1B-584912824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A83D94-A617-48BE-96C1-5C780957216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47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fade/>
      </p:transition>
    </mc:Choice>
    <mc:Fallback xmlns="">
      <p:transition advClick="0" advTm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AB2FE22-DD1D-47E1-BFB7-FB5505F50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A1058A-5AE2-484D-8000-58A7AA2EB9E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49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fade/>
      </p:transition>
    </mc:Choice>
    <mc:Fallback xmlns="">
      <p:transition advClick="0" advTm="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77D62A4-1BA9-4350-80F1-60232A5DE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15409F-45EB-4900-8AB0-1F5CE408C21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22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80000">
        <p:cut/>
      </p:transition>
    </mc:Choice>
    <mc:Fallback xmlns="">
      <p:transition advClick="0" advTm="180000"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707F714-A95F-4A93-A5D0-35C7E8A01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528F32-783A-42C5-81BA-583FC2B2708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68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fade/>
      </p:transition>
    </mc:Choice>
    <mc:Fallback xmlns="">
      <p:transition advClick="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A27877-C186-44D8-B273-080D16450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CA043F-7574-4E6A-ABA4-B99BB4331EE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2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fade/>
      </p:transition>
    </mc:Choice>
    <mc:Fallback xmlns="">
      <p:transition advClick="0" advTm="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A3DFEE8-1611-4730-B29D-C85BBEC41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61EF5A-8341-4B78-8534-25E971D3D2D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4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80000">
        <p:cut/>
      </p:transition>
    </mc:Choice>
    <mc:Fallback xmlns="">
      <p:transition advClick="0" advTm="180000"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A5728B-8307-46F3-BA99-985BBF05B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81CD5C-E76B-4EFF-AE67-0C1EACCA249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84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fade/>
      </p:transition>
    </mc:Choice>
    <mc:Fallback xmlns="">
      <p:transition advClick="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02169D0-622C-4118-A02E-0BB9EA99E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9C3A21-A0DF-4A69-B6A6-502BC2DC40D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fade/>
      </p:transition>
    </mc:Choice>
    <mc:Fallback xmlns="">
      <p:transition advClick="0" advTm="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9C37688-2A66-4762-B7DE-D4B961A74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07DCE0-700D-4D6A-98C9-BE456D1D73A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07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80000">
        <p:cut/>
      </p:transition>
    </mc:Choice>
    <mc:Fallback xmlns="">
      <p:transition advClick="0" advTm="180000">
        <p:cut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B219560-721D-40A3-8B45-795403A6E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F42A38-64A5-4903-A0C3-507C2F3D382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82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fade/>
      </p:transition>
    </mc:Choice>
    <mc:Fallback xmlns="">
      <p:transition advClick="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D8AAB6-7054-45CF-8DD1-8E4A46724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1A7570-C249-4C74-91D3-F0CC0D2AB19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78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fade/>
      </p:transition>
    </mc:Choice>
    <mc:Fallback xmlns="">
      <p:transition advClick="0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78E4B1-3D8F-4DFD-ACC9-3439BF724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1B658B-F799-4516-8D5D-3A3812212C0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50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80000">
        <p:cut/>
      </p:transition>
    </mc:Choice>
    <mc:Fallback xmlns="">
      <p:transition advClick="0" advTm="180000">
        <p:cut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3B03D90-D121-4ED2-9D5C-488637998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F9324D-735A-4E14-9C6B-2EB0F64DAA2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3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80000">
        <p:cut/>
      </p:transition>
    </mc:Choice>
    <mc:Fallback xmlns="">
      <p:transition advClick="0" advTm="180000">
        <p:cut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8F7721A-A54C-48B8-BC38-9CB93DD34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8F062E-3F26-480A-BEC0-BA5913C0DDC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27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fade/>
      </p:transition>
    </mc:Choice>
    <mc:Fallback xmlns="">
      <p:transition advClick="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73039B1-3177-41E1-85C8-2311B11B8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494C10-F57D-4F77-A665-F1312876BA7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3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fade/>
      </p:transition>
    </mc:Choice>
    <mc:Fallback xmlns="">
      <p:transition advClick="0" advTm="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F32D9DD-184F-42B1-95AE-ED661198A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3EE4E6-AC1B-4855-859F-FDCCB770B72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2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80000">
        <p:cut/>
      </p:transition>
    </mc:Choice>
    <mc:Fallback xmlns="">
      <p:transition advClick="0" advTm="180000">
        <p:cut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8C80282-89D6-46E2-BF29-8FD7E3873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58812A-3C40-4F05-8D74-FCF0DD9511D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99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fade/>
      </p:transition>
    </mc:Choice>
    <mc:Fallback xmlns="">
      <p:transition advClick="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396C196-AE51-4337-9ED6-73CC866CE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13A54C-6B2F-436F-8763-4EC6ECA4CAF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04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fade/>
      </p:transition>
    </mc:Choice>
    <mc:Fallback xmlns="">
      <p:transition advClick="0" advTm="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EDC9264-F7BF-4F67-AC8E-EF11F0B79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7913A8-BE2C-424E-BD30-A5E94E0DB29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46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80000">
        <p:cut/>
      </p:transition>
    </mc:Choice>
    <mc:Fallback xmlns="">
      <p:transition advClick="0" advTm="180000">
        <p:cut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6B090BE-3B8B-4EBA-A704-F2E22C69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885542-5521-4800-A7C4-1D5E717C628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9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fade/>
      </p:transition>
    </mc:Choice>
    <mc:Fallback xmlns="">
      <p:transition advClick="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1844F5-7346-4FEB-80CE-01CC2EDE4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EDF7A2-58B0-480E-8B42-EC610D60584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fade/>
      </p:transition>
    </mc:Choice>
    <mc:Fallback xmlns="">
      <p:transition advClick="0" advTm="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007977-2E9B-436F-B9DB-682B9EE63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24E10B-2C37-4FE6-94A4-5E56C44C624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37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80000">
        <p:cut/>
      </p:transition>
    </mc:Choice>
    <mc:Fallback xmlns="">
      <p:transition advClick="0" advTm="180000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393601-8FF5-4564-AA84-B2CF5ECC7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0415CC-394F-41A8-905B-E3F60DC0852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4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fade/>
      </p:transition>
    </mc:Choice>
    <mc:Fallback xmlns="">
      <p:transition advClick="0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1AF6A48-6EB9-472C-B1EC-1C29311D2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9A4A81-3E20-4C29-8E4A-D86810BD476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79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fade/>
      </p:transition>
    </mc:Choice>
    <mc:Fallback xmlns="">
      <p:transition advClick="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C020A78-3BA1-4D6E-9C68-0C6857BC9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E68F02-4175-4202-B301-4563D39B703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30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fade/>
      </p:transition>
    </mc:Choice>
    <mc:Fallback xmlns="">
      <p:transition advClick="0" advTm="0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6306E2-9859-4496-96FB-E6E1A69D8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94A5EB-635E-4632-8DB2-5EEF82DD2C4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50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80000">
        <p:cut/>
      </p:transition>
    </mc:Choice>
    <mc:Fallback xmlns="">
      <p:transition advClick="0" advTm="180000">
        <p:cut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CACD476-13A9-4FAE-91CB-C953FB68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0E727E-3D26-458A-9F3B-0EE8865E631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14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fade/>
      </p:transition>
    </mc:Choice>
    <mc:Fallback xmlns="">
      <p:transition advClick="0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17B7621-39D2-40AA-9352-A2BE6E4D4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7D379A-D049-4183-8B48-5655120F487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7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fade/>
      </p:transition>
    </mc:Choice>
    <mc:Fallback xmlns="">
      <p:transition advClick="0" advTm="0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138A60F-4268-4F3D-A434-D23FA5A8B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190D40-3C12-4AE7-8938-0DDAA619F8A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6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80000">
        <p:cut/>
      </p:transition>
    </mc:Choice>
    <mc:Fallback xmlns="">
      <p:transition advClick="0" advTm="180000">
        <p:cut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328B2D-218E-4B0D-8C1E-3E3CCC3CF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AB23AA-1015-4D37-B6B4-BF21F1159F2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05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fade/>
      </p:transition>
    </mc:Choice>
    <mc:Fallback xmlns="">
      <p:transition advClick="0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A416A6-4098-4167-8F9C-726668E3B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F77706-A806-4B36-BCCA-08B2BD18635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42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fade/>
      </p:transition>
    </mc:Choice>
    <mc:Fallback xmlns="">
      <p:transition advClick="0" advTm="0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78A53EF-FE7B-4665-9EFA-3ED0597BE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C43C2A-DEDD-48BF-8B50-7200F366B41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00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80000">
        <p:cut/>
      </p:transition>
    </mc:Choice>
    <mc:Fallback xmlns="">
      <p:transition advClick="0" advTm="180000">
        <p:cut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DF2193C-7C81-40CE-BDE2-2A7A37A4F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12474E-479E-477F-B035-D640A48BC90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01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fade/>
      </p:transition>
    </mc:Choice>
    <mc:Fallback xmlns="">
      <p:transition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52BEE7D-EE7E-4A64-8AC0-970A581C4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6520E4-C48A-4BEA-83F8-1380ED533AA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48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fade/>
      </p:transition>
    </mc:Choice>
    <mc:Fallback xmlns="">
      <p:transition advClick="0" advTm="0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086D49D-6FBC-4482-A9A7-C4ECED682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775D4B-0855-423F-99B8-597F6777B8F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95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80000">
        <p:fade/>
      </p:transition>
    </mc:Choice>
    <mc:Fallback xmlns="">
      <p:transition advClick="0" advTm="180000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A806501-530B-4793-8725-AFBF93C93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70D2CE-3183-49CF-AE10-919E1E3FE36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04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fade/>
      </p:transition>
    </mc:Choice>
    <mc:Fallback xmlns="">
      <p:transition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CD0134E-E8E2-4A4A-96C7-A6370133B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CA46EF-D7F2-41D6-99CF-1A6DEE48D97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3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80000">
        <p:cut/>
      </p:transition>
    </mc:Choice>
    <mc:Fallback xmlns="">
      <p:transition advClick="0" advTm="180000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53349B6-6729-4E74-A2F0-DF0FA8C1D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055790-D420-4535-8F2C-F62CF826470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99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fade/>
      </p:transition>
    </mc:Choice>
    <mc:Fallback xmlns="">
      <p:transition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8F6E558-ACD4-494D-990E-4CF645244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963985-5A36-4177-9199-D7F805E1F4D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12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fade/>
      </p:transition>
    </mc:Choice>
    <mc:Fallback xmlns="">
      <p:transition advClick="0" advTm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64C4700-0276-418A-AB7E-792886748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359B1C-8C13-42D7-8B68-C5E88EA8AB5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69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80000">
        <p:cut/>
      </p:transition>
    </mc:Choice>
    <mc:Fallback xmlns="">
      <p:transition advClick="0" advTm="180000">
        <p:cut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395b4b40-f840-489e-8d20-d8c6039d322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CDA1D4E2674448A0902ACE23E2F7F3" ma:contentTypeVersion="" ma:contentTypeDescription="Create a new document." ma:contentTypeScope="" ma:versionID="df3d14f2e9adf44a83aea11232b7f252">
  <xsd:schema xmlns:xsd="http://www.w3.org/2001/XMLSchema" xmlns:xs="http://www.w3.org/2001/XMLSchema" xmlns:p="http://schemas.microsoft.com/office/2006/metadata/properties" xmlns:ns2="9CC6DA9F-6D81-45C4-89C4-7EB77718B956" xmlns:ns3="42fe046d-86dd-43d2-bdc0-8f834945f3f1" xmlns:ns4="9cc6da9f-6d81-45c4-89c4-7eb77718b956" targetNamespace="http://schemas.microsoft.com/office/2006/metadata/properties" ma:root="true" ma:fieldsID="904211515e0298083547c6a8f527bd5a" ns2:_="" ns3:_="" ns4:_="">
    <xsd:import namespace="9CC6DA9F-6D81-45C4-89C4-7EB77718B956"/>
    <xsd:import namespace="42fe046d-86dd-43d2-bdc0-8f834945f3f1"/>
    <xsd:import namespace="9cc6da9f-6d81-45c4-89c4-7eb77718b9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C6DA9F-6D81-45C4-89C4-7EB77718B9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fe046d-86dd-43d2-bdc0-8f834945f3f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c6da9f-6d81-45c4-89c4-7eb77718b956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sisl xmlns:xsi="http://www.w3.org/2001/XMLSchema-instance" xmlns:xsd="http://www.w3.org/2001/XMLSchema" xmlns="http://www.boldonjames.com/2008/01/sie/internal/label" sislVersion="0" policy="82ad3a63-90ad-4a46-a3cb-757f4658e205" origin="userSelected">
  <element uid="03e9b10b-a1f9-4a88-9630-476473f62285" value=""/>
  <element uid="9036a7a1-5a4f-48d3-b24b-dfdab053dac9" value=""/>
  <element uid="7349a702-6462-4442-88eb-c64cd513835c" value=""/>
</sisl>
</file>

<file path=customXml/itemProps1.xml><?xml version="1.0" encoding="utf-8"?>
<ds:datastoreItem xmlns:ds="http://schemas.openxmlformats.org/officeDocument/2006/customXml" ds:itemID="{5310A602-71C9-49FF-BE66-32B6ACDEF899}">
  <ds:schemaRefs>
    <ds:schemaRef ds:uri="http://schemas.microsoft.com/office/2006/documentManagement/types"/>
    <ds:schemaRef ds:uri="9CC6DA9F-6D81-45C4-89C4-7EB77718B956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9cc6da9f-6d81-45c4-89c4-7eb77718b956"/>
    <ds:schemaRef ds:uri="http://purl.org/dc/terms/"/>
    <ds:schemaRef ds:uri="http://schemas.microsoft.com/office/infopath/2007/PartnerControls"/>
    <ds:schemaRef ds:uri="42fe046d-86dd-43d2-bdc0-8f834945f3f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CA52E4F-3B8E-4A2F-85D8-CF0E07ABAD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013200-0B37-45F8-BBD4-FF1334755A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C6DA9F-6D81-45C4-89C4-7EB77718B956"/>
    <ds:schemaRef ds:uri="42fe046d-86dd-43d2-bdc0-8f834945f3f1"/>
    <ds:schemaRef ds:uri="9cc6da9f-6d81-45c4-89c4-7eb77718b9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93C9607F-EEDE-42D7-8A12-4A0F98B966CD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</Words>
  <Application>Microsoft Office PowerPoint</Application>
  <PresentationFormat>Widescreen</PresentationFormat>
  <Paragraphs>52</Paragraphs>
  <Slides>51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Du, Jennifer</dc:creator>
  <cp:keywords>*$%IU-*$%GenBus</cp:keywords>
  <cp:lastModifiedBy>Hainzl, Eva</cp:lastModifiedBy>
  <cp:revision>1</cp:revision>
  <dcterms:created xsi:type="dcterms:W3CDTF">2019-12-13T22:13:03Z</dcterms:created>
  <dcterms:modified xsi:type="dcterms:W3CDTF">2020-10-08T10:37:45Z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0x010100ECCDA1D4E2674448A0902ACE23E2F7F3</vt:lpwstr>
  </property>
  <property fmtid="{D5CDD505-2E9C-101B-9397-08002B2CF9AE}" pid="3" name="docIndexRef">
    <vt:lpwstr>21db41d8-a375-4a5e-88a8-b6c8e61df133</vt:lpwstr>
  </property>
  <property fmtid="{D5CDD505-2E9C-101B-9397-08002B2CF9AE}" pid="4" name="bjSaver">
    <vt:lpwstr>Pt5lESZL6cQrj7/p/xnm80uHHtSLAZgR</vt:lpwstr>
  </property>
  <property fmtid="{D5CDD505-2E9C-101B-9397-08002B2CF9AE}" pid="5" name="bjDocumentLabelXML">
    <vt:lpwstr>&lt;?xml version="1.0" encoding="us-ascii"?&gt;&lt;sisl xmlns:xsi="http://www.w3.org/2001/XMLSchema-instance" xmlns:xsd="http://www.w3.org/2001/XMLSchema" sislVersion="0" policy="82ad3a63-90ad-4a46-a3cb-757f4658e205" origin="userSelected" xmlns="http://www.boldonj</vt:lpwstr>
  </property>
  <property fmtid="{D5CDD505-2E9C-101B-9397-08002B2CF9AE}" pid="6" name="bjDocumentLabelXML-0">
    <vt:lpwstr>ames.com/2008/01/sie/internal/label"&gt;&lt;element uid="03e9b10b-a1f9-4a88-9630-476473f62285" value="" /&gt;&lt;element uid="9036a7a1-5a4f-48d3-b24b-dfdab053dac9" value="" /&gt;&lt;element uid="7349a702-6462-4442-88eb-c64cd513835c" value="" /&gt;&lt;/sisl&gt;</vt:lpwstr>
  </property>
  <property fmtid="{D5CDD505-2E9C-101B-9397-08002B2CF9AE}" pid="7" name="bjDocumentSecurityLabel">
    <vt:lpwstr>Internal Use Only - General Business</vt:lpwstr>
  </property>
</Properties>
</file>