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4"/>
  </p:notesMasterIdLst>
  <p:handoutMasterIdLst>
    <p:handoutMasterId r:id="rId55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9144000" cy="6858000" type="screen4x3"/>
  <p:notesSz cx="7010400" cy="92964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F6AA2-F238-43EA-A0C8-158A9EAFBC32}" v="1972" dt="2020-10-08T10:21:13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inzl, Eva" userId="1c639b91-7dee-47ba-95b7-d72b48478e5d" providerId="ADAL" clId="{842F6AA2-F238-43EA-A0C8-158A9EAFBC32}"/>
    <pc:docChg chg="custSel modSld modMainMaster modNotesMaster modHandout">
      <pc:chgData name="Hainzl, Eva" userId="1c639b91-7dee-47ba-95b7-d72b48478e5d" providerId="ADAL" clId="{842F6AA2-F238-43EA-A0C8-158A9EAFBC32}" dt="2020-10-08T10:21:13.704" v="3243" actId="1076"/>
      <pc:docMkLst>
        <pc:docMk/>
      </pc:docMkLst>
      <pc:sldChg chg="addSp delSp modSp modNotes">
        <pc:chgData name="Hainzl, Eva" userId="1c639b91-7dee-47ba-95b7-d72b48478e5d" providerId="ADAL" clId="{842F6AA2-F238-43EA-A0C8-158A9EAFBC32}" dt="2020-10-08T10:21:13.704" v="3243" actId="1076"/>
        <pc:sldMkLst>
          <pc:docMk/>
          <pc:sldMk cId="2720845983" sldId="256"/>
        </pc:sldMkLst>
        <pc:spChg chg="add del mod">
          <ac:chgData name="Hainzl, Eva" userId="1c639b91-7dee-47ba-95b7-d72b48478e5d" providerId="ADAL" clId="{842F6AA2-F238-43EA-A0C8-158A9EAFBC32}" dt="2020-10-08T10:20:39.235" v="2900"/>
          <ac:spMkLst>
            <pc:docMk/>
            <pc:sldMk cId="2720845983" sldId="256"/>
            <ac:spMk id="4" creationId="{05C62B4F-5AD1-45C7-80BD-BBA963C61274}"/>
          </ac:spMkLst>
        </pc:spChg>
        <pc:spChg chg="add del mod">
          <ac:chgData name="Hainzl, Eva" userId="1c639b91-7dee-47ba-95b7-d72b48478e5d" providerId="ADAL" clId="{842F6AA2-F238-43EA-A0C8-158A9EAFBC32}" dt="2020-09-29T13:06:51.452" v="649"/>
          <ac:spMkLst>
            <pc:docMk/>
            <pc:sldMk cId="2720845983" sldId="256"/>
            <ac:spMk id="4" creationId="{4BD4ED4C-A5EA-48BB-A099-DABA9EFB8176}"/>
          </ac:spMkLst>
        </pc:spChg>
        <pc:spChg chg="add del mod">
          <ac:chgData name="Hainzl, Eva" userId="1c639b91-7dee-47ba-95b7-d72b48478e5d" providerId="ADAL" clId="{842F6AA2-F238-43EA-A0C8-158A9EAFBC32}" dt="2020-09-29T13:07:35.303" v="1402"/>
          <ac:spMkLst>
            <pc:docMk/>
            <pc:sldMk cId="2720845983" sldId="256"/>
            <ac:spMk id="5" creationId="{9E52D084-1EAD-42D7-8EF7-3F33A5100B2E}"/>
          </ac:spMkLst>
        </pc:spChg>
        <pc:spChg chg="add mod">
          <ac:chgData name="Hainzl, Eva" userId="1c639b91-7dee-47ba-95b7-d72b48478e5d" providerId="ADAL" clId="{842F6AA2-F238-43EA-A0C8-158A9EAFBC32}" dt="2020-10-08T10:21:13.704" v="3243" actId="1076"/>
          <ac:spMkLst>
            <pc:docMk/>
            <pc:sldMk cId="2720845983" sldId="256"/>
            <ac:spMk id="5" creationId="{B271B3D7-D6EE-44F7-8312-FA6FEB025C0E}"/>
          </ac:spMkLst>
        </pc:spChg>
        <pc:spChg chg="add del mod">
          <ac:chgData name="Hainzl, Eva" userId="1c639b91-7dee-47ba-95b7-d72b48478e5d" providerId="ADAL" clId="{842F6AA2-F238-43EA-A0C8-158A9EAFBC32}" dt="2020-10-08T10:20:28.154" v="2174"/>
          <ac:spMkLst>
            <pc:docMk/>
            <pc:sldMk cId="2720845983" sldId="256"/>
            <ac:spMk id="6" creationId="{E78F5DCF-5C16-4126-BD2F-97709719DF01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48" v="2910"/>
        <pc:sldMkLst>
          <pc:docMk/>
          <pc:sldMk cId="3804176275" sldId="257"/>
        </pc:sldMkLst>
        <pc:spChg chg="add del mod">
          <ac:chgData name="Hainzl, Eva" userId="1c639b91-7dee-47ba-95b7-d72b48478e5d" providerId="ADAL" clId="{842F6AA2-F238-43EA-A0C8-158A9EAFBC32}" dt="2020-09-29T13:06:51.468" v="675"/>
          <ac:spMkLst>
            <pc:docMk/>
            <pc:sldMk cId="3804176275" sldId="257"/>
            <ac:spMk id="4" creationId="{0AB30B9B-79B7-469A-8DBD-58F4A9535E4A}"/>
          </ac:spMkLst>
        </pc:spChg>
        <pc:spChg chg="add del mod">
          <ac:chgData name="Hainzl, Eva" userId="1c639b91-7dee-47ba-95b7-d72b48478e5d" providerId="ADAL" clId="{842F6AA2-F238-43EA-A0C8-158A9EAFBC32}" dt="2020-10-08T10:20:32.257" v="2892" actId="478"/>
          <ac:spMkLst>
            <pc:docMk/>
            <pc:sldMk cId="3804176275" sldId="257"/>
            <ac:spMk id="4" creationId="{E95EF3F0-92B9-44AC-9F7E-E57D1A216519}"/>
          </ac:spMkLst>
        </pc:spChg>
        <pc:spChg chg="add del mod">
          <ac:chgData name="Hainzl, Eva" userId="1c639b91-7dee-47ba-95b7-d72b48478e5d" providerId="ADAL" clId="{842F6AA2-F238-43EA-A0C8-158A9EAFBC32}" dt="2020-09-29T13:07:35.334" v="1428"/>
          <ac:spMkLst>
            <pc:docMk/>
            <pc:sldMk cId="3804176275" sldId="257"/>
            <ac:spMk id="5" creationId="{DDA74A02-3E8B-4738-A6F6-F24754537311}"/>
          </ac:spMkLst>
        </pc:spChg>
        <pc:spChg chg="add del mod">
          <ac:chgData name="Hainzl, Eva" userId="1c639b91-7dee-47ba-95b7-d72b48478e5d" providerId="ADAL" clId="{842F6AA2-F238-43EA-A0C8-158A9EAFBC32}" dt="2020-10-08T10:20:28.169" v="2189"/>
          <ac:spMkLst>
            <pc:docMk/>
            <pc:sldMk cId="3804176275" sldId="257"/>
            <ac:spMk id="6" creationId="{30A9DA65-8969-4FD6-9DA9-E117DE03D89E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52" v="2914"/>
        <pc:sldMkLst>
          <pc:docMk/>
          <pc:sldMk cId="4111594844" sldId="258"/>
        </pc:sldMkLst>
        <pc:spChg chg="add del mod">
          <ac:chgData name="Hainzl, Eva" userId="1c639b91-7dee-47ba-95b7-d72b48478e5d" providerId="ADAL" clId="{842F6AA2-F238-43EA-A0C8-158A9EAFBC32}" dt="2020-09-29T13:06:51.483" v="690"/>
          <ac:spMkLst>
            <pc:docMk/>
            <pc:sldMk cId="4111594844" sldId="258"/>
            <ac:spMk id="4" creationId="{264C4881-CEC8-4F13-BDB7-1FA19C42F9BC}"/>
          </ac:spMkLst>
        </pc:spChg>
        <pc:spChg chg="add del mod">
          <ac:chgData name="Hainzl, Eva" userId="1c639b91-7dee-47ba-95b7-d72b48478e5d" providerId="ADAL" clId="{842F6AA2-F238-43EA-A0C8-158A9EAFBC32}" dt="2020-10-08T10:20:34.806" v="2893" actId="478"/>
          <ac:spMkLst>
            <pc:docMk/>
            <pc:sldMk cId="4111594844" sldId="258"/>
            <ac:spMk id="4" creationId="{D41E96F8-C50A-4A65-B0BE-B51181398088}"/>
          </ac:spMkLst>
        </pc:spChg>
        <pc:spChg chg="add del mod">
          <ac:chgData name="Hainzl, Eva" userId="1c639b91-7dee-47ba-95b7-d72b48478e5d" providerId="ADAL" clId="{842F6AA2-F238-43EA-A0C8-158A9EAFBC32}" dt="2020-09-29T13:07:35.350" v="1443"/>
          <ac:spMkLst>
            <pc:docMk/>
            <pc:sldMk cId="4111594844" sldId="258"/>
            <ac:spMk id="5" creationId="{70036B99-1EEF-4893-83E5-066932FB200C}"/>
          </ac:spMkLst>
        </pc:spChg>
        <pc:spChg chg="add del mod">
          <ac:chgData name="Hainzl, Eva" userId="1c639b91-7dee-47ba-95b7-d72b48478e5d" providerId="ADAL" clId="{842F6AA2-F238-43EA-A0C8-158A9EAFBC32}" dt="2020-10-08T10:20:28.176" v="2204"/>
          <ac:spMkLst>
            <pc:docMk/>
            <pc:sldMk cId="4111594844" sldId="258"/>
            <ac:spMk id="6" creationId="{8D206C54-A9D3-4AA8-8219-9752F20ED1F7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58" v="2921"/>
        <pc:sldMkLst>
          <pc:docMk/>
          <pc:sldMk cId="3417765379" sldId="259"/>
        </pc:sldMkLst>
        <pc:spChg chg="add del mod">
          <ac:chgData name="Hainzl, Eva" userId="1c639b91-7dee-47ba-95b7-d72b48478e5d" providerId="ADAL" clId="{842F6AA2-F238-43EA-A0C8-158A9EAFBC32}" dt="2020-10-08T10:20:39.254" v="2917"/>
          <ac:spMkLst>
            <pc:docMk/>
            <pc:sldMk cId="3417765379" sldId="259"/>
            <ac:spMk id="4" creationId="{9E427B0A-0B52-4BA4-BB86-C68B1BDCE613}"/>
          </ac:spMkLst>
        </pc:spChg>
        <pc:spChg chg="add del mod">
          <ac:chgData name="Hainzl, Eva" userId="1c639b91-7dee-47ba-95b7-d72b48478e5d" providerId="ADAL" clId="{842F6AA2-F238-43EA-A0C8-158A9EAFBC32}" dt="2020-09-29T13:06:51.499" v="705"/>
          <ac:spMkLst>
            <pc:docMk/>
            <pc:sldMk cId="3417765379" sldId="259"/>
            <ac:spMk id="4" creationId="{D2D540D0-8B10-4ED4-A65D-58C3D7D749B3}"/>
          </ac:spMkLst>
        </pc:spChg>
        <pc:spChg chg="add del mod">
          <ac:chgData name="Hainzl, Eva" userId="1c639b91-7dee-47ba-95b7-d72b48478e5d" providerId="ADAL" clId="{842F6AA2-F238-43EA-A0C8-158A9EAFBC32}" dt="2020-09-29T13:07:35.357" v="1458"/>
          <ac:spMkLst>
            <pc:docMk/>
            <pc:sldMk cId="3417765379" sldId="259"/>
            <ac:spMk id="5" creationId="{A80331D3-A280-4DE9-940D-8BC9EC231CF1}"/>
          </ac:spMkLst>
        </pc:spChg>
        <pc:spChg chg="add del mod">
          <ac:chgData name="Hainzl, Eva" userId="1c639b91-7dee-47ba-95b7-d72b48478e5d" providerId="ADAL" clId="{842F6AA2-F238-43EA-A0C8-158A9EAFBC32}" dt="2020-10-08T10:20:28.191" v="2219"/>
          <ac:spMkLst>
            <pc:docMk/>
            <pc:sldMk cId="3417765379" sldId="259"/>
            <ac:spMk id="6" creationId="{B4D4EC20-7801-4A96-B360-0A6AFF4FF7D7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65" v="2928"/>
        <pc:sldMkLst>
          <pc:docMk/>
          <pc:sldMk cId="1718136671" sldId="260"/>
        </pc:sldMkLst>
        <pc:spChg chg="add del mod">
          <ac:chgData name="Hainzl, Eva" userId="1c639b91-7dee-47ba-95b7-d72b48478e5d" providerId="ADAL" clId="{842F6AA2-F238-43EA-A0C8-158A9EAFBC32}" dt="2020-09-29T13:06:51.514" v="720"/>
          <ac:spMkLst>
            <pc:docMk/>
            <pc:sldMk cId="1718136671" sldId="260"/>
            <ac:spMk id="4" creationId="{036F2CF0-6332-4C1E-80A6-DA91D8C7571B}"/>
          </ac:spMkLst>
        </pc:spChg>
        <pc:spChg chg="add del mod">
          <ac:chgData name="Hainzl, Eva" userId="1c639b91-7dee-47ba-95b7-d72b48478e5d" providerId="ADAL" clId="{842F6AA2-F238-43EA-A0C8-158A9EAFBC32}" dt="2020-10-08T10:20:39.261" v="2924"/>
          <ac:spMkLst>
            <pc:docMk/>
            <pc:sldMk cId="1718136671" sldId="260"/>
            <ac:spMk id="4" creationId="{27347EE9-0FF0-4EBD-AED5-7621F7D0D367}"/>
          </ac:spMkLst>
        </pc:spChg>
        <pc:spChg chg="add del mod">
          <ac:chgData name="Hainzl, Eva" userId="1c639b91-7dee-47ba-95b7-d72b48478e5d" providerId="ADAL" clId="{842F6AA2-F238-43EA-A0C8-158A9EAFBC32}" dt="2020-09-29T13:07:35.372" v="1473"/>
          <ac:spMkLst>
            <pc:docMk/>
            <pc:sldMk cId="1718136671" sldId="260"/>
            <ac:spMk id="5" creationId="{EBED16F5-25FB-40F1-993B-19CFE3338361}"/>
          </ac:spMkLst>
        </pc:spChg>
        <pc:spChg chg="add del mod">
          <ac:chgData name="Hainzl, Eva" userId="1c639b91-7dee-47ba-95b7-d72b48478e5d" providerId="ADAL" clId="{842F6AA2-F238-43EA-A0C8-158A9EAFBC32}" dt="2020-10-08T10:20:28.207" v="2234"/>
          <ac:spMkLst>
            <pc:docMk/>
            <pc:sldMk cId="1718136671" sldId="260"/>
            <ac:spMk id="6" creationId="{5B3C49F1-2009-48D7-A5C7-778D9E8016E9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72" v="2935"/>
        <pc:sldMkLst>
          <pc:docMk/>
          <pc:sldMk cId="486907468" sldId="261"/>
        </pc:sldMkLst>
        <pc:spChg chg="add del mod">
          <ac:chgData name="Hainzl, Eva" userId="1c639b91-7dee-47ba-95b7-d72b48478e5d" providerId="ADAL" clId="{842F6AA2-F238-43EA-A0C8-158A9EAFBC32}" dt="2020-10-08T10:20:39.268" v="2931"/>
          <ac:spMkLst>
            <pc:docMk/>
            <pc:sldMk cId="486907468" sldId="261"/>
            <ac:spMk id="4" creationId="{6871FBAE-EA35-417B-8782-6F0487B5C489}"/>
          </ac:spMkLst>
        </pc:spChg>
        <pc:spChg chg="add del mod">
          <ac:chgData name="Hainzl, Eva" userId="1c639b91-7dee-47ba-95b7-d72b48478e5d" providerId="ADAL" clId="{842F6AA2-F238-43EA-A0C8-158A9EAFBC32}" dt="2020-09-29T13:06:51.521" v="735"/>
          <ac:spMkLst>
            <pc:docMk/>
            <pc:sldMk cId="486907468" sldId="261"/>
            <ac:spMk id="4" creationId="{FE49E64D-5E7D-41DD-8170-0ACA5D1ADC6F}"/>
          </ac:spMkLst>
        </pc:spChg>
        <pc:spChg chg="add del mod">
          <ac:chgData name="Hainzl, Eva" userId="1c639b91-7dee-47ba-95b7-d72b48478e5d" providerId="ADAL" clId="{842F6AA2-F238-43EA-A0C8-158A9EAFBC32}" dt="2020-09-29T13:07:35.388" v="1488"/>
          <ac:spMkLst>
            <pc:docMk/>
            <pc:sldMk cId="486907468" sldId="261"/>
            <ac:spMk id="5" creationId="{12312684-8812-4A7F-8CF0-03A06E329F79}"/>
          </ac:spMkLst>
        </pc:spChg>
        <pc:spChg chg="add del mod">
          <ac:chgData name="Hainzl, Eva" userId="1c639b91-7dee-47ba-95b7-d72b48478e5d" providerId="ADAL" clId="{842F6AA2-F238-43EA-A0C8-158A9EAFBC32}" dt="2020-10-08T10:20:28.207" v="2249"/>
          <ac:spMkLst>
            <pc:docMk/>
            <pc:sldMk cId="486907468" sldId="261"/>
            <ac:spMk id="6" creationId="{4A92E9C9-EBE9-42F4-B7CF-5CD71D4634A9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76" v="2942"/>
        <pc:sldMkLst>
          <pc:docMk/>
          <pc:sldMk cId="1095293576" sldId="262"/>
        </pc:sldMkLst>
        <pc:spChg chg="add del mod">
          <ac:chgData name="Hainzl, Eva" userId="1c639b91-7dee-47ba-95b7-d72b48478e5d" providerId="ADAL" clId="{842F6AA2-F238-43EA-A0C8-158A9EAFBC32}" dt="2020-10-08T10:20:39.275" v="2938"/>
          <ac:spMkLst>
            <pc:docMk/>
            <pc:sldMk cId="1095293576" sldId="262"/>
            <ac:spMk id="4" creationId="{2794138A-662D-43AD-B5C1-6AD7E7918AEA}"/>
          </ac:spMkLst>
        </pc:spChg>
        <pc:spChg chg="add del mod">
          <ac:chgData name="Hainzl, Eva" userId="1c639b91-7dee-47ba-95b7-d72b48478e5d" providerId="ADAL" clId="{842F6AA2-F238-43EA-A0C8-158A9EAFBC32}" dt="2020-09-29T13:06:51.537" v="750"/>
          <ac:spMkLst>
            <pc:docMk/>
            <pc:sldMk cId="1095293576" sldId="262"/>
            <ac:spMk id="4" creationId="{FD189C02-720D-4914-A18A-0E4BF971AE28}"/>
          </ac:spMkLst>
        </pc:spChg>
        <pc:spChg chg="add del mod">
          <ac:chgData name="Hainzl, Eva" userId="1c639b91-7dee-47ba-95b7-d72b48478e5d" providerId="ADAL" clId="{842F6AA2-F238-43EA-A0C8-158A9EAFBC32}" dt="2020-09-29T13:07:35.403" v="1503"/>
          <ac:spMkLst>
            <pc:docMk/>
            <pc:sldMk cId="1095293576" sldId="262"/>
            <ac:spMk id="5" creationId="{E033153E-BA32-4DDD-BB07-091D56C3CA10}"/>
          </ac:spMkLst>
        </pc:spChg>
        <pc:spChg chg="add del mod">
          <ac:chgData name="Hainzl, Eva" userId="1c639b91-7dee-47ba-95b7-d72b48478e5d" providerId="ADAL" clId="{842F6AA2-F238-43EA-A0C8-158A9EAFBC32}" dt="2020-10-08T10:20:28.223" v="2264"/>
          <ac:spMkLst>
            <pc:docMk/>
            <pc:sldMk cId="1095293576" sldId="262"/>
            <ac:spMk id="6" creationId="{9A412F7E-E706-45EA-B549-D016F0CC1AF7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76" v="2949"/>
        <pc:sldMkLst>
          <pc:docMk/>
          <pc:sldMk cId="193707769" sldId="263"/>
        </pc:sldMkLst>
        <pc:spChg chg="add del mod">
          <ac:chgData name="Hainzl, Eva" userId="1c639b91-7dee-47ba-95b7-d72b48478e5d" providerId="ADAL" clId="{842F6AA2-F238-43EA-A0C8-158A9EAFBC32}" dt="2020-09-29T13:06:51.537" v="765"/>
          <ac:spMkLst>
            <pc:docMk/>
            <pc:sldMk cId="193707769" sldId="263"/>
            <ac:spMk id="4" creationId="{40B6CF4B-8436-4EC8-981D-FC9AE81ACE00}"/>
          </ac:spMkLst>
        </pc:spChg>
        <pc:spChg chg="add del mod">
          <ac:chgData name="Hainzl, Eva" userId="1c639b91-7dee-47ba-95b7-d72b48478e5d" providerId="ADAL" clId="{842F6AA2-F238-43EA-A0C8-158A9EAFBC32}" dt="2020-10-08T10:20:39.276" v="2945"/>
          <ac:spMkLst>
            <pc:docMk/>
            <pc:sldMk cId="193707769" sldId="263"/>
            <ac:spMk id="4" creationId="{9990BFCF-BEA2-401F-B2E6-C123F4B01798}"/>
          </ac:spMkLst>
        </pc:spChg>
        <pc:spChg chg="add del mod">
          <ac:chgData name="Hainzl, Eva" userId="1c639b91-7dee-47ba-95b7-d72b48478e5d" providerId="ADAL" clId="{842F6AA2-F238-43EA-A0C8-158A9EAFBC32}" dt="2020-09-29T13:07:35.419" v="1518"/>
          <ac:spMkLst>
            <pc:docMk/>
            <pc:sldMk cId="193707769" sldId="263"/>
            <ac:spMk id="5" creationId="{4DEDF1D6-C451-41BF-9599-B0404E06D0F6}"/>
          </ac:spMkLst>
        </pc:spChg>
        <pc:spChg chg="add del mod">
          <ac:chgData name="Hainzl, Eva" userId="1c639b91-7dee-47ba-95b7-d72b48478e5d" providerId="ADAL" clId="{842F6AA2-F238-43EA-A0C8-158A9EAFBC32}" dt="2020-10-08T10:20:28.238" v="2279"/>
          <ac:spMkLst>
            <pc:docMk/>
            <pc:sldMk cId="193707769" sldId="263"/>
            <ac:spMk id="6" creationId="{1F48083C-41AC-4288-B711-CAB7894C20DB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76" v="2956"/>
        <pc:sldMkLst>
          <pc:docMk/>
          <pc:sldMk cId="2715644696" sldId="264"/>
        </pc:sldMkLst>
        <pc:spChg chg="add del mod">
          <ac:chgData name="Hainzl, Eva" userId="1c639b91-7dee-47ba-95b7-d72b48478e5d" providerId="ADAL" clId="{842F6AA2-F238-43EA-A0C8-158A9EAFBC32}" dt="2020-10-08T10:20:39.276" v="2952"/>
          <ac:spMkLst>
            <pc:docMk/>
            <pc:sldMk cId="2715644696" sldId="264"/>
            <ac:spMk id="4" creationId="{3C0D9FCC-D83A-41A3-AA76-33E4058650B9}"/>
          </ac:spMkLst>
        </pc:spChg>
        <pc:spChg chg="add del mod">
          <ac:chgData name="Hainzl, Eva" userId="1c639b91-7dee-47ba-95b7-d72b48478e5d" providerId="ADAL" clId="{842F6AA2-F238-43EA-A0C8-158A9EAFBC32}" dt="2020-09-29T13:06:51.552" v="780"/>
          <ac:spMkLst>
            <pc:docMk/>
            <pc:sldMk cId="2715644696" sldId="264"/>
            <ac:spMk id="4" creationId="{B4DE6482-5006-4A62-91ED-44C886C98C95}"/>
          </ac:spMkLst>
        </pc:spChg>
        <pc:spChg chg="add del mod">
          <ac:chgData name="Hainzl, Eva" userId="1c639b91-7dee-47ba-95b7-d72b48478e5d" providerId="ADAL" clId="{842F6AA2-F238-43EA-A0C8-158A9EAFBC32}" dt="2020-09-29T13:07:35.419" v="1533"/>
          <ac:spMkLst>
            <pc:docMk/>
            <pc:sldMk cId="2715644696" sldId="264"/>
            <ac:spMk id="5" creationId="{2CC9588E-28C1-4A37-991E-8D90D79C481E}"/>
          </ac:spMkLst>
        </pc:spChg>
        <pc:spChg chg="add del mod">
          <ac:chgData name="Hainzl, Eva" userId="1c639b91-7dee-47ba-95b7-d72b48478e5d" providerId="ADAL" clId="{842F6AA2-F238-43EA-A0C8-158A9EAFBC32}" dt="2020-10-08T10:20:28.254" v="2294"/>
          <ac:spMkLst>
            <pc:docMk/>
            <pc:sldMk cId="2715644696" sldId="264"/>
            <ac:spMk id="6" creationId="{6D324827-2208-4E32-B700-6E3DFA5B5842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297" v="2963"/>
        <pc:sldMkLst>
          <pc:docMk/>
          <pc:sldMk cId="2753888769" sldId="265"/>
        </pc:sldMkLst>
        <pc:spChg chg="add del mod">
          <ac:chgData name="Hainzl, Eva" userId="1c639b91-7dee-47ba-95b7-d72b48478e5d" providerId="ADAL" clId="{842F6AA2-F238-43EA-A0C8-158A9EAFBC32}" dt="2020-09-29T13:06:51.568" v="795"/>
          <ac:spMkLst>
            <pc:docMk/>
            <pc:sldMk cId="2753888769" sldId="265"/>
            <ac:spMk id="4" creationId="{4DA2EEC6-8482-4530-9863-55EC0C43235C}"/>
          </ac:spMkLst>
        </pc:spChg>
        <pc:spChg chg="add del mod">
          <ac:chgData name="Hainzl, Eva" userId="1c639b91-7dee-47ba-95b7-d72b48478e5d" providerId="ADAL" clId="{842F6AA2-F238-43EA-A0C8-158A9EAFBC32}" dt="2020-10-08T10:20:39.293" v="2959"/>
          <ac:spMkLst>
            <pc:docMk/>
            <pc:sldMk cId="2753888769" sldId="265"/>
            <ac:spMk id="4" creationId="{EAA5661F-12AE-414A-894A-1260DACFD784}"/>
          </ac:spMkLst>
        </pc:spChg>
        <pc:spChg chg="add del mod">
          <ac:chgData name="Hainzl, Eva" userId="1c639b91-7dee-47ba-95b7-d72b48478e5d" providerId="ADAL" clId="{842F6AA2-F238-43EA-A0C8-158A9EAFBC32}" dt="2020-09-29T13:07:35.435" v="1548"/>
          <ac:spMkLst>
            <pc:docMk/>
            <pc:sldMk cId="2753888769" sldId="265"/>
            <ac:spMk id="5" creationId="{593C7079-C988-4924-B3A3-5D8276636D17}"/>
          </ac:spMkLst>
        </pc:spChg>
        <pc:spChg chg="add del mod">
          <ac:chgData name="Hainzl, Eva" userId="1c639b91-7dee-47ba-95b7-d72b48478e5d" providerId="ADAL" clId="{842F6AA2-F238-43EA-A0C8-158A9EAFBC32}" dt="2020-10-08T10:20:28.269" v="2309"/>
          <ac:spMkLst>
            <pc:docMk/>
            <pc:sldMk cId="2753888769" sldId="265"/>
            <ac:spMk id="6" creationId="{2A076520-BCCD-4EB7-93A9-F581D08E6A00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03" v="2970"/>
        <pc:sldMkLst>
          <pc:docMk/>
          <pc:sldMk cId="510313142" sldId="266"/>
        </pc:sldMkLst>
        <pc:spChg chg="add del mod">
          <ac:chgData name="Hainzl, Eva" userId="1c639b91-7dee-47ba-95b7-d72b48478e5d" providerId="ADAL" clId="{842F6AA2-F238-43EA-A0C8-158A9EAFBC32}" dt="2020-10-08T10:20:39.299" v="2966"/>
          <ac:spMkLst>
            <pc:docMk/>
            <pc:sldMk cId="510313142" sldId="266"/>
            <ac:spMk id="4" creationId="{2BAD4670-62BC-4F69-8433-F1486AF4933B}"/>
          </ac:spMkLst>
        </pc:spChg>
        <pc:spChg chg="add del mod">
          <ac:chgData name="Hainzl, Eva" userId="1c639b91-7dee-47ba-95b7-d72b48478e5d" providerId="ADAL" clId="{842F6AA2-F238-43EA-A0C8-158A9EAFBC32}" dt="2020-09-29T13:06:51.583" v="810"/>
          <ac:spMkLst>
            <pc:docMk/>
            <pc:sldMk cId="510313142" sldId="266"/>
            <ac:spMk id="4" creationId="{95D2234E-07D3-4CE0-A5E5-CD5E4796D5BB}"/>
          </ac:spMkLst>
        </pc:spChg>
        <pc:spChg chg="add del mod">
          <ac:chgData name="Hainzl, Eva" userId="1c639b91-7dee-47ba-95b7-d72b48478e5d" providerId="ADAL" clId="{842F6AA2-F238-43EA-A0C8-158A9EAFBC32}" dt="2020-09-29T13:07:35.457" v="1563"/>
          <ac:spMkLst>
            <pc:docMk/>
            <pc:sldMk cId="510313142" sldId="266"/>
            <ac:spMk id="5" creationId="{7F3D6159-A3F8-449D-97F9-75AEB01F95B6}"/>
          </ac:spMkLst>
        </pc:spChg>
        <pc:spChg chg="add del mod">
          <ac:chgData name="Hainzl, Eva" userId="1c639b91-7dee-47ba-95b7-d72b48478e5d" providerId="ADAL" clId="{842F6AA2-F238-43EA-A0C8-158A9EAFBC32}" dt="2020-10-08T10:20:28.276" v="2324"/>
          <ac:spMkLst>
            <pc:docMk/>
            <pc:sldMk cId="510313142" sldId="266"/>
            <ac:spMk id="6" creationId="{0A148CCD-7E42-4DAC-B067-F9FE6EBAF9C4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10" v="2977"/>
        <pc:sldMkLst>
          <pc:docMk/>
          <pc:sldMk cId="1041951575" sldId="267"/>
        </pc:sldMkLst>
        <pc:spChg chg="add del mod">
          <ac:chgData name="Hainzl, Eva" userId="1c639b91-7dee-47ba-95b7-d72b48478e5d" providerId="ADAL" clId="{842F6AA2-F238-43EA-A0C8-158A9EAFBC32}" dt="2020-10-08T10:20:39.306" v="2973"/>
          <ac:spMkLst>
            <pc:docMk/>
            <pc:sldMk cId="1041951575" sldId="267"/>
            <ac:spMk id="4" creationId="{151021C3-748B-4592-975B-793F714F3FA9}"/>
          </ac:spMkLst>
        </pc:spChg>
        <pc:spChg chg="add del mod">
          <ac:chgData name="Hainzl, Eva" userId="1c639b91-7dee-47ba-95b7-d72b48478e5d" providerId="ADAL" clId="{842F6AA2-F238-43EA-A0C8-158A9EAFBC32}" dt="2020-09-29T13:06:51.583" v="825"/>
          <ac:spMkLst>
            <pc:docMk/>
            <pc:sldMk cId="1041951575" sldId="267"/>
            <ac:spMk id="4" creationId="{97C00F58-15BA-40A7-87E4-0EF1517F170B}"/>
          </ac:spMkLst>
        </pc:spChg>
        <pc:spChg chg="add del mod">
          <ac:chgData name="Hainzl, Eva" userId="1c639b91-7dee-47ba-95b7-d72b48478e5d" providerId="ADAL" clId="{842F6AA2-F238-43EA-A0C8-158A9EAFBC32}" dt="2020-09-29T13:07:35.457" v="1578"/>
          <ac:spMkLst>
            <pc:docMk/>
            <pc:sldMk cId="1041951575" sldId="267"/>
            <ac:spMk id="5" creationId="{F71A628D-1B02-4429-B224-65664335DB8A}"/>
          </ac:spMkLst>
        </pc:spChg>
        <pc:spChg chg="add del mod">
          <ac:chgData name="Hainzl, Eva" userId="1c639b91-7dee-47ba-95b7-d72b48478e5d" providerId="ADAL" clId="{842F6AA2-F238-43EA-A0C8-158A9EAFBC32}" dt="2020-10-08T10:20:28.292" v="2339"/>
          <ac:spMkLst>
            <pc:docMk/>
            <pc:sldMk cId="1041951575" sldId="267"/>
            <ac:spMk id="6" creationId="{0E0228E8-9691-44AB-8968-0DE6816426B6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17" v="2984"/>
        <pc:sldMkLst>
          <pc:docMk/>
          <pc:sldMk cId="385294049" sldId="268"/>
        </pc:sldMkLst>
        <pc:spChg chg="add del mod">
          <ac:chgData name="Hainzl, Eva" userId="1c639b91-7dee-47ba-95b7-d72b48478e5d" providerId="ADAL" clId="{842F6AA2-F238-43EA-A0C8-158A9EAFBC32}" dt="2020-09-29T13:06:51.599" v="840"/>
          <ac:spMkLst>
            <pc:docMk/>
            <pc:sldMk cId="385294049" sldId="268"/>
            <ac:spMk id="4" creationId="{43082333-3B1F-4B93-A776-6267FEC662AF}"/>
          </ac:spMkLst>
        </pc:spChg>
        <pc:spChg chg="add del mod">
          <ac:chgData name="Hainzl, Eva" userId="1c639b91-7dee-47ba-95b7-d72b48478e5d" providerId="ADAL" clId="{842F6AA2-F238-43EA-A0C8-158A9EAFBC32}" dt="2020-10-08T10:20:39.313" v="2980"/>
          <ac:spMkLst>
            <pc:docMk/>
            <pc:sldMk cId="385294049" sldId="268"/>
            <ac:spMk id="4" creationId="{5D878D8F-8EF6-4A6A-8BCE-7D03DBD7B7E5}"/>
          </ac:spMkLst>
        </pc:spChg>
        <pc:spChg chg="add del mod">
          <ac:chgData name="Hainzl, Eva" userId="1c639b91-7dee-47ba-95b7-d72b48478e5d" providerId="ADAL" clId="{842F6AA2-F238-43EA-A0C8-158A9EAFBC32}" dt="2020-09-29T13:07:35.473" v="1593"/>
          <ac:spMkLst>
            <pc:docMk/>
            <pc:sldMk cId="385294049" sldId="268"/>
            <ac:spMk id="5" creationId="{79A47CC1-5F1E-4BDD-8F7D-01C49BAFA66A}"/>
          </ac:spMkLst>
        </pc:spChg>
        <pc:spChg chg="add del mod">
          <ac:chgData name="Hainzl, Eva" userId="1c639b91-7dee-47ba-95b7-d72b48478e5d" providerId="ADAL" clId="{842F6AA2-F238-43EA-A0C8-158A9EAFBC32}" dt="2020-10-08T10:20:28.292" v="2354"/>
          <ac:spMkLst>
            <pc:docMk/>
            <pc:sldMk cId="385294049" sldId="268"/>
            <ac:spMk id="6" creationId="{128C375C-25D8-489C-9216-5D98244163CC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24" v="2991"/>
        <pc:sldMkLst>
          <pc:docMk/>
          <pc:sldMk cId="1372467324" sldId="269"/>
        </pc:sldMkLst>
        <pc:spChg chg="add del mod">
          <ac:chgData name="Hainzl, Eva" userId="1c639b91-7dee-47ba-95b7-d72b48478e5d" providerId="ADAL" clId="{842F6AA2-F238-43EA-A0C8-158A9EAFBC32}" dt="2020-09-29T13:06:51.621" v="855"/>
          <ac:spMkLst>
            <pc:docMk/>
            <pc:sldMk cId="1372467324" sldId="269"/>
            <ac:spMk id="4" creationId="{AED7946B-2FA3-49E2-B037-7AF749833A7C}"/>
          </ac:spMkLst>
        </pc:spChg>
        <pc:spChg chg="add del mod">
          <ac:chgData name="Hainzl, Eva" userId="1c639b91-7dee-47ba-95b7-d72b48478e5d" providerId="ADAL" clId="{842F6AA2-F238-43EA-A0C8-158A9EAFBC32}" dt="2020-10-08T10:20:39.320" v="2987"/>
          <ac:spMkLst>
            <pc:docMk/>
            <pc:sldMk cId="1372467324" sldId="269"/>
            <ac:spMk id="4" creationId="{EE3115A7-0F48-46E9-8F73-6AE07524E1EE}"/>
          </ac:spMkLst>
        </pc:spChg>
        <pc:spChg chg="add del mod">
          <ac:chgData name="Hainzl, Eva" userId="1c639b91-7dee-47ba-95b7-d72b48478e5d" providerId="ADAL" clId="{842F6AA2-F238-43EA-A0C8-158A9EAFBC32}" dt="2020-09-29T13:07:35.488" v="1608"/>
          <ac:spMkLst>
            <pc:docMk/>
            <pc:sldMk cId="1372467324" sldId="269"/>
            <ac:spMk id="5" creationId="{10897D91-B2EE-4D6E-B11F-B45ADD38FD95}"/>
          </ac:spMkLst>
        </pc:spChg>
        <pc:spChg chg="add del mod">
          <ac:chgData name="Hainzl, Eva" userId="1c639b91-7dee-47ba-95b7-d72b48478e5d" providerId="ADAL" clId="{842F6AA2-F238-43EA-A0C8-158A9EAFBC32}" dt="2020-10-08T10:20:28.307" v="2369"/>
          <ac:spMkLst>
            <pc:docMk/>
            <pc:sldMk cId="1372467324" sldId="269"/>
            <ac:spMk id="6" creationId="{6A42DA0B-D6BB-4F51-9F16-91A7AA5F94B8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31" v="2998"/>
        <pc:sldMkLst>
          <pc:docMk/>
          <pc:sldMk cId="2940955763" sldId="270"/>
        </pc:sldMkLst>
        <pc:spChg chg="add del mod">
          <ac:chgData name="Hainzl, Eva" userId="1c639b91-7dee-47ba-95b7-d72b48478e5d" providerId="ADAL" clId="{842F6AA2-F238-43EA-A0C8-158A9EAFBC32}" dt="2020-10-08T10:20:39.327" v="2994"/>
          <ac:spMkLst>
            <pc:docMk/>
            <pc:sldMk cId="2940955763" sldId="270"/>
            <ac:spMk id="4" creationId="{51C9C5C5-F438-446A-8E2F-821004DBDBFC}"/>
          </ac:spMkLst>
        </pc:spChg>
        <pc:spChg chg="add del mod">
          <ac:chgData name="Hainzl, Eva" userId="1c639b91-7dee-47ba-95b7-d72b48478e5d" providerId="ADAL" clId="{842F6AA2-F238-43EA-A0C8-158A9EAFBC32}" dt="2020-09-29T13:06:51.621" v="870"/>
          <ac:spMkLst>
            <pc:docMk/>
            <pc:sldMk cId="2940955763" sldId="270"/>
            <ac:spMk id="4" creationId="{E5118496-FE30-4B4D-AF9A-769E94F76600}"/>
          </ac:spMkLst>
        </pc:spChg>
        <pc:spChg chg="add del mod">
          <ac:chgData name="Hainzl, Eva" userId="1c639b91-7dee-47ba-95b7-d72b48478e5d" providerId="ADAL" clId="{842F6AA2-F238-43EA-A0C8-158A9EAFBC32}" dt="2020-09-29T13:07:35.504" v="1623"/>
          <ac:spMkLst>
            <pc:docMk/>
            <pc:sldMk cId="2940955763" sldId="270"/>
            <ac:spMk id="5" creationId="{AE49F567-E818-4A9C-A4D5-3748A0658D1F}"/>
          </ac:spMkLst>
        </pc:spChg>
        <pc:spChg chg="add del mod">
          <ac:chgData name="Hainzl, Eva" userId="1c639b91-7dee-47ba-95b7-d72b48478e5d" providerId="ADAL" clId="{842F6AA2-F238-43EA-A0C8-158A9EAFBC32}" dt="2020-10-08T10:20:28.323" v="2384"/>
          <ac:spMkLst>
            <pc:docMk/>
            <pc:sldMk cId="2940955763" sldId="270"/>
            <ac:spMk id="6" creationId="{7E5C58BA-88DD-4193-8057-022083468601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38" v="3005"/>
        <pc:sldMkLst>
          <pc:docMk/>
          <pc:sldMk cId="3233514581" sldId="271"/>
        </pc:sldMkLst>
        <pc:spChg chg="add del mod">
          <ac:chgData name="Hainzl, Eva" userId="1c639b91-7dee-47ba-95b7-d72b48478e5d" providerId="ADAL" clId="{842F6AA2-F238-43EA-A0C8-158A9EAFBC32}" dt="2020-09-29T13:06:51.637" v="885"/>
          <ac:spMkLst>
            <pc:docMk/>
            <pc:sldMk cId="3233514581" sldId="271"/>
            <ac:spMk id="4" creationId="{7F375ADD-7AAF-479D-B51F-D32B2543D40D}"/>
          </ac:spMkLst>
        </pc:spChg>
        <pc:spChg chg="add del mod">
          <ac:chgData name="Hainzl, Eva" userId="1c639b91-7dee-47ba-95b7-d72b48478e5d" providerId="ADAL" clId="{842F6AA2-F238-43EA-A0C8-158A9EAFBC32}" dt="2020-10-08T10:20:39.334" v="3001"/>
          <ac:spMkLst>
            <pc:docMk/>
            <pc:sldMk cId="3233514581" sldId="271"/>
            <ac:spMk id="4" creationId="{CDE840CD-D1FE-4173-B857-3CB6E9F6DB9E}"/>
          </ac:spMkLst>
        </pc:spChg>
        <pc:spChg chg="add del mod">
          <ac:chgData name="Hainzl, Eva" userId="1c639b91-7dee-47ba-95b7-d72b48478e5d" providerId="ADAL" clId="{842F6AA2-F238-43EA-A0C8-158A9EAFBC32}" dt="2020-09-29T13:07:35.504" v="1638"/>
          <ac:spMkLst>
            <pc:docMk/>
            <pc:sldMk cId="3233514581" sldId="271"/>
            <ac:spMk id="5" creationId="{1BEDA1FD-7E96-426B-B3EC-3FB04C02D10C}"/>
          </ac:spMkLst>
        </pc:spChg>
        <pc:spChg chg="add del mod">
          <ac:chgData name="Hainzl, Eva" userId="1c639b91-7dee-47ba-95b7-d72b48478e5d" providerId="ADAL" clId="{842F6AA2-F238-43EA-A0C8-158A9EAFBC32}" dt="2020-10-08T10:20:28.338" v="2399"/>
          <ac:spMkLst>
            <pc:docMk/>
            <pc:sldMk cId="3233514581" sldId="271"/>
            <ac:spMk id="6" creationId="{BBCD2E7A-7AC8-49CF-8D3B-84B034F17C9A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45" v="3012"/>
        <pc:sldMkLst>
          <pc:docMk/>
          <pc:sldMk cId="2651926842" sldId="272"/>
        </pc:sldMkLst>
        <pc:spChg chg="add del mod">
          <ac:chgData name="Hainzl, Eva" userId="1c639b91-7dee-47ba-95b7-d72b48478e5d" providerId="ADAL" clId="{842F6AA2-F238-43EA-A0C8-158A9EAFBC32}" dt="2020-10-08T10:20:39.341" v="3008"/>
          <ac:spMkLst>
            <pc:docMk/>
            <pc:sldMk cId="2651926842" sldId="272"/>
            <ac:spMk id="4" creationId="{1DED4077-EA54-49E2-A601-C804A189F9C2}"/>
          </ac:spMkLst>
        </pc:spChg>
        <pc:spChg chg="add del mod">
          <ac:chgData name="Hainzl, Eva" userId="1c639b91-7dee-47ba-95b7-d72b48478e5d" providerId="ADAL" clId="{842F6AA2-F238-43EA-A0C8-158A9EAFBC32}" dt="2020-09-29T13:06:51.653" v="900"/>
          <ac:spMkLst>
            <pc:docMk/>
            <pc:sldMk cId="2651926842" sldId="272"/>
            <ac:spMk id="4" creationId="{464F6B56-9FA0-40CF-93A6-0286890462C2}"/>
          </ac:spMkLst>
        </pc:spChg>
        <pc:spChg chg="add del mod">
          <ac:chgData name="Hainzl, Eva" userId="1c639b91-7dee-47ba-95b7-d72b48478e5d" providerId="ADAL" clId="{842F6AA2-F238-43EA-A0C8-158A9EAFBC32}" dt="2020-09-29T13:07:35.519" v="1653"/>
          <ac:spMkLst>
            <pc:docMk/>
            <pc:sldMk cId="2651926842" sldId="272"/>
            <ac:spMk id="5" creationId="{310347F1-6D3F-42A1-A42E-3A3D3FC1A5F0}"/>
          </ac:spMkLst>
        </pc:spChg>
        <pc:spChg chg="add del mod">
          <ac:chgData name="Hainzl, Eva" userId="1c639b91-7dee-47ba-95b7-d72b48478e5d" providerId="ADAL" clId="{842F6AA2-F238-43EA-A0C8-158A9EAFBC32}" dt="2020-10-08T10:20:28.338" v="2414"/>
          <ac:spMkLst>
            <pc:docMk/>
            <pc:sldMk cId="2651926842" sldId="272"/>
            <ac:spMk id="6" creationId="{468900A1-B81D-402A-B5C0-D85E3D920319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52" v="3019"/>
        <pc:sldMkLst>
          <pc:docMk/>
          <pc:sldMk cId="1034409534" sldId="273"/>
        </pc:sldMkLst>
        <pc:spChg chg="add del mod">
          <ac:chgData name="Hainzl, Eva" userId="1c639b91-7dee-47ba-95b7-d72b48478e5d" providerId="ADAL" clId="{842F6AA2-F238-43EA-A0C8-158A9EAFBC32}" dt="2020-10-08T10:20:39.348" v="3015"/>
          <ac:spMkLst>
            <pc:docMk/>
            <pc:sldMk cId="1034409534" sldId="273"/>
            <ac:spMk id="4" creationId="{330A4118-AEC3-4F47-9B4B-35336D13EE9F}"/>
          </ac:spMkLst>
        </pc:spChg>
        <pc:spChg chg="add del mod">
          <ac:chgData name="Hainzl, Eva" userId="1c639b91-7dee-47ba-95b7-d72b48478e5d" providerId="ADAL" clId="{842F6AA2-F238-43EA-A0C8-158A9EAFBC32}" dt="2020-09-29T13:06:51.668" v="915"/>
          <ac:spMkLst>
            <pc:docMk/>
            <pc:sldMk cId="1034409534" sldId="273"/>
            <ac:spMk id="4" creationId="{4C519CE3-611B-46D2-A155-13C8816CB231}"/>
          </ac:spMkLst>
        </pc:spChg>
        <pc:spChg chg="add del mod">
          <ac:chgData name="Hainzl, Eva" userId="1c639b91-7dee-47ba-95b7-d72b48478e5d" providerId="ADAL" clId="{842F6AA2-F238-43EA-A0C8-158A9EAFBC32}" dt="2020-09-29T13:07:35.535" v="1668"/>
          <ac:spMkLst>
            <pc:docMk/>
            <pc:sldMk cId="1034409534" sldId="273"/>
            <ac:spMk id="5" creationId="{C2424ABF-C709-4254-96B4-D8991FB5C182}"/>
          </ac:spMkLst>
        </pc:spChg>
        <pc:spChg chg="add del mod">
          <ac:chgData name="Hainzl, Eva" userId="1c639b91-7dee-47ba-95b7-d72b48478e5d" providerId="ADAL" clId="{842F6AA2-F238-43EA-A0C8-158A9EAFBC32}" dt="2020-10-08T10:20:28.354" v="2429"/>
          <ac:spMkLst>
            <pc:docMk/>
            <pc:sldMk cId="1034409534" sldId="273"/>
            <ac:spMk id="6" creationId="{97054EC0-3725-4147-9ECE-EAEA08526A64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59" v="3026"/>
        <pc:sldMkLst>
          <pc:docMk/>
          <pc:sldMk cId="866701125" sldId="274"/>
        </pc:sldMkLst>
        <pc:spChg chg="add del mod">
          <ac:chgData name="Hainzl, Eva" userId="1c639b91-7dee-47ba-95b7-d72b48478e5d" providerId="ADAL" clId="{842F6AA2-F238-43EA-A0C8-158A9EAFBC32}" dt="2020-09-29T13:06:51.684" v="930"/>
          <ac:spMkLst>
            <pc:docMk/>
            <pc:sldMk cId="866701125" sldId="274"/>
            <ac:spMk id="4" creationId="{283D4596-61A4-4A2C-80C9-E88D3C8C58F2}"/>
          </ac:spMkLst>
        </pc:spChg>
        <pc:spChg chg="add del mod">
          <ac:chgData name="Hainzl, Eva" userId="1c639b91-7dee-47ba-95b7-d72b48478e5d" providerId="ADAL" clId="{842F6AA2-F238-43EA-A0C8-158A9EAFBC32}" dt="2020-10-08T10:20:39.355" v="3022"/>
          <ac:spMkLst>
            <pc:docMk/>
            <pc:sldMk cId="866701125" sldId="274"/>
            <ac:spMk id="4" creationId="{7A460191-41FA-4E74-9733-274CF98A9B4A}"/>
          </ac:spMkLst>
        </pc:spChg>
        <pc:spChg chg="add del mod">
          <ac:chgData name="Hainzl, Eva" userId="1c639b91-7dee-47ba-95b7-d72b48478e5d" providerId="ADAL" clId="{842F6AA2-F238-43EA-A0C8-158A9EAFBC32}" dt="2020-09-29T13:07:35.551" v="1683"/>
          <ac:spMkLst>
            <pc:docMk/>
            <pc:sldMk cId="866701125" sldId="274"/>
            <ac:spMk id="5" creationId="{AAB7B718-7D3D-4DA9-A068-E2544906EFED}"/>
          </ac:spMkLst>
        </pc:spChg>
        <pc:spChg chg="add del mod">
          <ac:chgData name="Hainzl, Eva" userId="1c639b91-7dee-47ba-95b7-d72b48478e5d" providerId="ADAL" clId="{842F6AA2-F238-43EA-A0C8-158A9EAFBC32}" dt="2020-10-08T10:20:28.370" v="2444"/>
          <ac:spMkLst>
            <pc:docMk/>
            <pc:sldMk cId="866701125" sldId="274"/>
            <ac:spMk id="6" creationId="{DE62AC71-E1BE-4635-8582-4C6EA547833A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65" v="3033"/>
        <pc:sldMkLst>
          <pc:docMk/>
          <pc:sldMk cId="3734182840" sldId="275"/>
        </pc:sldMkLst>
        <pc:spChg chg="add del mod">
          <ac:chgData name="Hainzl, Eva" userId="1c639b91-7dee-47ba-95b7-d72b48478e5d" providerId="ADAL" clId="{842F6AA2-F238-43EA-A0C8-158A9EAFBC32}" dt="2020-09-29T13:06:51.684" v="945"/>
          <ac:spMkLst>
            <pc:docMk/>
            <pc:sldMk cId="3734182840" sldId="275"/>
            <ac:spMk id="4" creationId="{B22AFB14-4CA1-4220-B0AF-A18E5F9124EC}"/>
          </ac:spMkLst>
        </pc:spChg>
        <pc:spChg chg="add del mod">
          <ac:chgData name="Hainzl, Eva" userId="1c639b91-7dee-47ba-95b7-d72b48478e5d" providerId="ADAL" clId="{842F6AA2-F238-43EA-A0C8-158A9EAFBC32}" dt="2020-10-08T10:20:39.362" v="3029"/>
          <ac:spMkLst>
            <pc:docMk/>
            <pc:sldMk cId="3734182840" sldId="275"/>
            <ac:spMk id="4" creationId="{FB5D3CA6-556F-4A57-9335-89F6B55775D0}"/>
          </ac:spMkLst>
        </pc:spChg>
        <pc:spChg chg="add del mod">
          <ac:chgData name="Hainzl, Eva" userId="1c639b91-7dee-47ba-95b7-d72b48478e5d" providerId="ADAL" clId="{842F6AA2-F238-43EA-A0C8-158A9EAFBC32}" dt="2020-09-29T13:07:35.557" v="1698"/>
          <ac:spMkLst>
            <pc:docMk/>
            <pc:sldMk cId="3734182840" sldId="275"/>
            <ac:spMk id="5" creationId="{5B7F86A0-0152-4EB0-9BAB-1654C243A468}"/>
          </ac:spMkLst>
        </pc:spChg>
        <pc:spChg chg="add del mod">
          <ac:chgData name="Hainzl, Eva" userId="1c639b91-7dee-47ba-95b7-d72b48478e5d" providerId="ADAL" clId="{842F6AA2-F238-43EA-A0C8-158A9EAFBC32}" dt="2020-10-08T10:20:28.376" v="2459"/>
          <ac:spMkLst>
            <pc:docMk/>
            <pc:sldMk cId="3734182840" sldId="275"/>
            <ac:spMk id="6" creationId="{A581F0F9-C473-4544-BFA1-BB74B262F85D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72" v="3040"/>
        <pc:sldMkLst>
          <pc:docMk/>
          <pc:sldMk cId="1915874507" sldId="276"/>
        </pc:sldMkLst>
        <pc:spChg chg="add del mod">
          <ac:chgData name="Hainzl, Eva" userId="1c639b91-7dee-47ba-95b7-d72b48478e5d" providerId="ADAL" clId="{842F6AA2-F238-43EA-A0C8-158A9EAFBC32}" dt="2020-10-08T10:20:39.368" v="3036"/>
          <ac:spMkLst>
            <pc:docMk/>
            <pc:sldMk cId="1915874507" sldId="276"/>
            <ac:spMk id="4" creationId="{7A0AB229-7503-4641-94E6-266077445588}"/>
          </ac:spMkLst>
        </pc:spChg>
        <pc:spChg chg="add del mod">
          <ac:chgData name="Hainzl, Eva" userId="1c639b91-7dee-47ba-95b7-d72b48478e5d" providerId="ADAL" clId="{842F6AA2-F238-43EA-A0C8-158A9EAFBC32}" dt="2020-09-29T13:06:51.699" v="960"/>
          <ac:spMkLst>
            <pc:docMk/>
            <pc:sldMk cId="1915874507" sldId="276"/>
            <ac:spMk id="4" creationId="{D82C1E73-A3A0-4C71-882A-BF66E07AFCC8}"/>
          </ac:spMkLst>
        </pc:spChg>
        <pc:spChg chg="add del mod">
          <ac:chgData name="Hainzl, Eva" userId="1c639b91-7dee-47ba-95b7-d72b48478e5d" providerId="ADAL" clId="{842F6AA2-F238-43EA-A0C8-158A9EAFBC32}" dt="2020-09-29T13:07:35.573" v="1713"/>
          <ac:spMkLst>
            <pc:docMk/>
            <pc:sldMk cId="1915874507" sldId="276"/>
            <ac:spMk id="5" creationId="{0591FA26-660C-463E-B9F5-0A96D257D6CC}"/>
          </ac:spMkLst>
        </pc:spChg>
        <pc:spChg chg="add del mod">
          <ac:chgData name="Hainzl, Eva" userId="1c639b91-7dee-47ba-95b7-d72b48478e5d" providerId="ADAL" clId="{842F6AA2-F238-43EA-A0C8-158A9EAFBC32}" dt="2020-10-08T10:20:28.399" v="2474"/>
          <ac:spMkLst>
            <pc:docMk/>
            <pc:sldMk cId="1915874507" sldId="276"/>
            <ac:spMk id="6" creationId="{596B2DA6-0E92-4104-8F94-96D549C0E3F0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79" v="3047"/>
        <pc:sldMkLst>
          <pc:docMk/>
          <pc:sldMk cId="3566043922" sldId="277"/>
        </pc:sldMkLst>
        <pc:spChg chg="add del mod">
          <ac:chgData name="Hainzl, Eva" userId="1c639b91-7dee-47ba-95b7-d72b48478e5d" providerId="ADAL" clId="{842F6AA2-F238-43EA-A0C8-158A9EAFBC32}" dt="2020-10-08T10:20:39.376" v="3043"/>
          <ac:spMkLst>
            <pc:docMk/>
            <pc:sldMk cId="3566043922" sldId="277"/>
            <ac:spMk id="4" creationId="{50000F17-F384-45D6-A027-F3451887256A}"/>
          </ac:spMkLst>
        </pc:spChg>
        <pc:spChg chg="add del mod">
          <ac:chgData name="Hainzl, Eva" userId="1c639b91-7dee-47ba-95b7-d72b48478e5d" providerId="ADAL" clId="{842F6AA2-F238-43EA-A0C8-158A9EAFBC32}" dt="2020-09-29T13:06:51.715" v="975"/>
          <ac:spMkLst>
            <pc:docMk/>
            <pc:sldMk cId="3566043922" sldId="277"/>
            <ac:spMk id="4" creationId="{5EC70A5D-C8FD-46D3-9C1C-26E6653F3EBD}"/>
          </ac:spMkLst>
        </pc:spChg>
        <pc:spChg chg="add del mod">
          <ac:chgData name="Hainzl, Eva" userId="1c639b91-7dee-47ba-95b7-d72b48478e5d" providerId="ADAL" clId="{842F6AA2-F238-43EA-A0C8-158A9EAFBC32}" dt="2020-09-29T13:07:35.573" v="1728"/>
          <ac:spMkLst>
            <pc:docMk/>
            <pc:sldMk cId="3566043922" sldId="277"/>
            <ac:spMk id="5" creationId="{650532BA-38C4-4A6D-9D70-29399AFCBD46}"/>
          </ac:spMkLst>
        </pc:spChg>
        <pc:spChg chg="add del mod">
          <ac:chgData name="Hainzl, Eva" userId="1c639b91-7dee-47ba-95b7-d72b48478e5d" providerId="ADAL" clId="{842F6AA2-F238-43EA-A0C8-158A9EAFBC32}" dt="2020-10-08T10:20:28.412" v="2489"/>
          <ac:spMkLst>
            <pc:docMk/>
            <pc:sldMk cId="3566043922" sldId="277"/>
            <ac:spMk id="6" creationId="{237F8129-5AFD-4E74-A688-B44B8ABB1CA6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86" v="3054"/>
        <pc:sldMkLst>
          <pc:docMk/>
          <pc:sldMk cId="2628008234" sldId="278"/>
        </pc:sldMkLst>
        <pc:spChg chg="add del mod">
          <ac:chgData name="Hainzl, Eva" userId="1c639b91-7dee-47ba-95b7-d72b48478e5d" providerId="ADAL" clId="{842F6AA2-F238-43EA-A0C8-158A9EAFBC32}" dt="2020-10-08T10:20:39.382" v="3050"/>
          <ac:spMkLst>
            <pc:docMk/>
            <pc:sldMk cId="2628008234" sldId="278"/>
            <ac:spMk id="4" creationId="{064B203B-79F8-44B0-A1AE-89974CD4622C}"/>
          </ac:spMkLst>
        </pc:spChg>
        <pc:spChg chg="add del mod">
          <ac:chgData name="Hainzl, Eva" userId="1c639b91-7dee-47ba-95b7-d72b48478e5d" providerId="ADAL" clId="{842F6AA2-F238-43EA-A0C8-158A9EAFBC32}" dt="2020-09-29T13:06:51.722" v="990"/>
          <ac:spMkLst>
            <pc:docMk/>
            <pc:sldMk cId="2628008234" sldId="278"/>
            <ac:spMk id="4" creationId="{9B0FD387-5353-4BA1-AB25-C0DE926B4D7B}"/>
          </ac:spMkLst>
        </pc:spChg>
        <pc:spChg chg="add del mod">
          <ac:chgData name="Hainzl, Eva" userId="1c639b91-7dee-47ba-95b7-d72b48478e5d" providerId="ADAL" clId="{842F6AA2-F238-43EA-A0C8-158A9EAFBC32}" dt="2020-09-29T13:07:35.588" v="1743"/>
          <ac:spMkLst>
            <pc:docMk/>
            <pc:sldMk cId="2628008234" sldId="278"/>
            <ac:spMk id="5" creationId="{0DB93C44-668A-44AB-8881-0F37C1E2FF51}"/>
          </ac:spMkLst>
        </pc:spChg>
        <pc:spChg chg="add del mod">
          <ac:chgData name="Hainzl, Eva" userId="1c639b91-7dee-47ba-95b7-d72b48478e5d" providerId="ADAL" clId="{842F6AA2-F238-43EA-A0C8-158A9EAFBC32}" dt="2020-10-08T10:20:28.425" v="2504"/>
          <ac:spMkLst>
            <pc:docMk/>
            <pc:sldMk cId="2628008234" sldId="278"/>
            <ac:spMk id="6" creationId="{38157CCC-0A6B-4EE0-ABAA-C9F14C9C09CE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393" v="3061"/>
        <pc:sldMkLst>
          <pc:docMk/>
          <pc:sldMk cId="2682307704" sldId="279"/>
        </pc:sldMkLst>
        <pc:spChg chg="add del mod">
          <ac:chgData name="Hainzl, Eva" userId="1c639b91-7dee-47ba-95b7-d72b48478e5d" providerId="ADAL" clId="{842F6AA2-F238-43EA-A0C8-158A9EAFBC32}" dt="2020-10-08T10:20:39.389" v="3057"/>
          <ac:spMkLst>
            <pc:docMk/>
            <pc:sldMk cId="2682307704" sldId="279"/>
            <ac:spMk id="4" creationId="{3A4C9EE4-7105-4BE2-A0CD-0617BEC601E0}"/>
          </ac:spMkLst>
        </pc:spChg>
        <pc:spChg chg="add del mod">
          <ac:chgData name="Hainzl, Eva" userId="1c639b91-7dee-47ba-95b7-d72b48478e5d" providerId="ADAL" clId="{842F6AA2-F238-43EA-A0C8-158A9EAFBC32}" dt="2020-09-29T13:06:51.737" v="1005"/>
          <ac:spMkLst>
            <pc:docMk/>
            <pc:sldMk cId="2682307704" sldId="279"/>
            <ac:spMk id="4" creationId="{774EF30A-A52E-407F-B3AA-3E0292BC9F1D}"/>
          </ac:spMkLst>
        </pc:spChg>
        <pc:spChg chg="add del mod">
          <ac:chgData name="Hainzl, Eva" userId="1c639b91-7dee-47ba-95b7-d72b48478e5d" providerId="ADAL" clId="{842F6AA2-F238-43EA-A0C8-158A9EAFBC32}" dt="2020-09-29T13:07:35.604" v="1758"/>
          <ac:spMkLst>
            <pc:docMk/>
            <pc:sldMk cId="2682307704" sldId="279"/>
            <ac:spMk id="5" creationId="{276E4C95-7C2A-4FA2-8EFA-401108376B31}"/>
          </ac:spMkLst>
        </pc:spChg>
        <pc:spChg chg="add del mod">
          <ac:chgData name="Hainzl, Eva" userId="1c639b91-7dee-47ba-95b7-d72b48478e5d" providerId="ADAL" clId="{842F6AA2-F238-43EA-A0C8-158A9EAFBC32}" dt="2020-10-08T10:20:28.437" v="2519"/>
          <ac:spMkLst>
            <pc:docMk/>
            <pc:sldMk cId="2682307704" sldId="279"/>
            <ac:spMk id="6" creationId="{6AB48F66-3C5D-4963-B0A3-BF1539A83554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00" v="3068"/>
        <pc:sldMkLst>
          <pc:docMk/>
          <pc:sldMk cId="2337041081" sldId="280"/>
        </pc:sldMkLst>
        <pc:spChg chg="add del mod">
          <ac:chgData name="Hainzl, Eva" userId="1c639b91-7dee-47ba-95b7-d72b48478e5d" providerId="ADAL" clId="{842F6AA2-F238-43EA-A0C8-158A9EAFBC32}" dt="2020-09-29T13:06:51.753" v="1020"/>
          <ac:spMkLst>
            <pc:docMk/>
            <pc:sldMk cId="2337041081" sldId="280"/>
            <ac:spMk id="4" creationId="{0A6CF078-5BBA-4AC8-9EEE-FA7AC638F384}"/>
          </ac:spMkLst>
        </pc:spChg>
        <pc:spChg chg="add del mod">
          <ac:chgData name="Hainzl, Eva" userId="1c639b91-7dee-47ba-95b7-d72b48478e5d" providerId="ADAL" clId="{842F6AA2-F238-43EA-A0C8-158A9EAFBC32}" dt="2020-10-08T10:20:39.396" v="3064"/>
          <ac:spMkLst>
            <pc:docMk/>
            <pc:sldMk cId="2337041081" sldId="280"/>
            <ac:spMk id="4" creationId="{CD08A950-DDF5-4934-B5C9-B6B41A6DA807}"/>
          </ac:spMkLst>
        </pc:spChg>
        <pc:spChg chg="add del mod">
          <ac:chgData name="Hainzl, Eva" userId="1c639b91-7dee-47ba-95b7-d72b48478e5d" providerId="ADAL" clId="{842F6AA2-F238-43EA-A0C8-158A9EAFBC32}" dt="2020-09-29T13:07:35.620" v="1773"/>
          <ac:spMkLst>
            <pc:docMk/>
            <pc:sldMk cId="2337041081" sldId="280"/>
            <ac:spMk id="5" creationId="{7B2EAFA0-6758-4659-9018-EEEBAA4E12D3}"/>
          </ac:spMkLst>
        </pc:spChg>
        <pc:spChg chg="add del mod">
          <ac:chgData name="Hainzl, Eva" userId="1c639b91-7dee-47ba-95b7-d72b48478e5d" providerId="ADAL" clId="{842F6AA2-F238-43EA-A0C8-158A9EAFBC32}" dt="2020-10-08T10:20:28.440" v="2534"/>
          <ac:spMkLst>
            <pc:docMk/>
            <pc:sldMk cId="2337041081" sldId="280"/>
            <ac:spMk id="6" creationId="{2D033F2F-C4A5-41DA-A0AF-0680E3AE9E9C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07" v="3075"/>
        <pc:sldMkLst>
          <pc:docMk/>
          <pc:sldMk cId="1492159" sldId="281"/>
        </pc:sldMkLst>
        <pc:spChg chg="add del mod">
          <ac:chgData name="Hainzl, Eva" userId="1c639b91-7dee-47ba-95b7-d72b48478e5d" providerId="ADAL" clId="{842F6AA2-F238-43EA-A0C8-158A9EAFBC32}" dt="2020-09-29T13:06:51.769" v="1035"/>
          <ac:spMkLst>
            <pc:docMk/>
            <pc:sldMk cId="1492159" sldId="281"/>
            <ac:spMk id="4" creationId="{1191F0BF-C1AE-40FE-B98A-1C8610FD584B}"/>
          </ac:spMkLst>
        </pc:spChg>
        <pc:spChg chg="add del mod">
          <ac:chgData name="Hainzl, Eva" userId="1c639b91-7dee-47ba-95b7-d72b48478e5d" providerId="ADAL" clId="{842F6AA2-F238-43EA-A0C8-158A9EAFBC32}" dt="2020-10-08T10:20:39.403" v="3071"/>
          <ac:spMkLst>
            <pc:docMk/>
            <pc:sldMk cId="1492159" sldId="281"/>
            <ac:spMk id="4" creationId="{60CD8795-7D23-4553-9C8C-820FB03E70C5}"/>
          </ac:spMkLst>
        </pc:spChg>
        <pc:spChg chg="add del mod">
          <ac:chgData name="Hainzl, Eva" userId="1c639b91-7dee-47ba-95b7-d72b48478e5d" providerId="ADAL" clId="{842F6AA2-F238-43EA-A0C8-158A9EAFBC32}" dt="2020-09-29T13:07:35.635" v="1788"/>
          <ac:spMkLst>
            <pc:docMk/>
            <pc:sldMk cId="1492159" sldId="281"/>
            <ac:spMk id="5" creationId="{0EAFC04D-51BA-4ECC-B409-F4C77EEBD6D1}"/>
          </ac:spMkLst>
        </pc:spChg>
        <pc:spChg chg="add del mod">
          <ac:chgData name="Hainzl, Eva" userId="1c639b91-7dee-47ba-95b7-d72b48478e5d" providerId="ADAL" clId="{842F6AA2-F238-43EA-A0C8-158A9EAFBC32}" dt="2020-10-08T10:20:28.455" v="2549"/>
          <ac:spMkLst>
            <pc:docMk/>
            <pc:sldMk cId="1492159" sldId="281"/>
            <ac:spMk id="6" creationId="{4EF76CF4-F560-4B29-9259-2F76CC60676F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14" v="3082"/>
        <pc:sldMkLst>
          <pc:docMk/>
          <pc:sldMk cId="4165818244" sldId="282"/>
        </pc:sldMkLst>
        <pc:spChg chg="add del mod">
          <ac:chgData name="Hainzl, Eva" userId="1c639b91-7dee-47ba-95b7-d72b48478e5d" providerId="ADAL" clId="{842F6AA2-F238-43EA-A0C8-158A9EAFBC32}" dt="2020-10-08T10:20:39.410" v="3078"/>
          <ac:spMkLst>
            <pc:docMk/>
            <pc:sldMk cId="4165818244" sldId="282"/>
            <ac:spMk id="4" creationId="{D3370790-55AA-480A-AE94-73F98AAD672B}"/>
          </ac:spMkLst>
        </pc:spChg>
        <pc:spChg chg="add del mod">
          <ac:chgData name="Hainzl, Eva" userId="1c639b91-7dee-47ba-95b7-d72b48478e5d" providerId="ADAL" clId="{842F6AA2-F238-43EA-A0C8-158A9EAFBC32}" dt="2020-09-29T13:06:51.784" v="1050"/>
          <ac:spMkLst>
            <pc:docMk/>
            <pc:sldMk cId="4165818244" sldId="282"/>
            <ac:spMk id="4" creationId="{F4B67D85-BE3E-4A31-A46F-66102E2C3572}"/>
          </ac:spMkLst>
        </pc:spChg>
        <pc:spChg chg="add del mod">
          <ac:chgData name="Hainzl, Eva" userId="1c639b91-7dee-47ba-95b7-d72b48478e5d" providerId="ADAL" clId="{842F6AA2-F238-43EA-A0C8-158A9EAFBC32}" dt="2020-09-29T13:07:35.658" v="1803"/>
          <ac:spMkLst>
            <pc:docMk/>
            <pc:sldMk cId="4165818244" sldId="282"/>
            <ac:spMk id="5" creationId="{E15AB59C-17E5-44DD-8EF5-1F787C6F3AC7}"/>
          </ac:spMkLst>
        </pc:spChg>
        <pc:spChg chg="add del mod">
          <ac:chgData name="Hainzl, Eva" userId="1c639b91-7dee-47ba-95b7-d72b48478e5d" providerId="ADAL" clId="{842F6AA2-F238-43EA-A0C8-158A9EAFBC32}" dt="2020-10-08T10:20:28.471" v="2564"/>
          <ac:spMkLst>
            <pc:docMk/>
            <pc:sldMk cId="4165818244" sldId="282"/>
            <ac:spMk id="6" creationId="{8D091873-1FB0-4A34-814F-D51DE95217DA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21" v="3089"/>
        <pc:sldMkLst>
          <pc:docMk/>
          <pc:sldMk cId="1503197683" sldId="283"/>
        </pc:sldMkLst>
        <pc:spChg chg="add del mod">
          <ac:chgData name="Hainzl, Eva" userId="1c639b91-7dee-47ba-95b7-d72b48478e5d" providerId="ADAL" clId="{842F6AA2-F238-43EA-A0C8-158A9EAFBC32}" dt="2020-09-29T13:06:51.784" v="1065"/>
          <ac:spMkLst>
            <pc:docMk/>
            <pc:sldMk cId="1503197683" sldId="283"/>
            <ac:spMk id="4" creationId="{93DB63BA-6499-4B97-B228-33039382437A}"/>
          </ac:spMkLst>
        </pc:spChg>
        <pc:spChg chg="add del mod">
          <ac:chgData name="Hainzl, Eva" userId="1c639b91-7dee-47ba-95b7-d72b48478e5d" providerId="ADAL" clId="{842F6AA2-F238-43EA-A0C8-158A9EAFBC32}" dt="2020-10-08T10:20:39.417" v="3085"/>
          <ac:spMkLst>
            <pc:docMk/>
            <pc:sldMk cId="1503197683" sldId="283"/>
            <ac:spMk id="4" creationId="{D0E4FDD6-34D4-418A-96E2-9AA22DF19203}"/>
          </ac:spMkLst>
        </pc:spChg>
        <pc:spChg chg="add del mod">
          <ac:chgData name="Hainzl, Eva" userId="1c639b91-7dee-47ba-95b7-d72b48478e5d" providerId="ADAL" clId="{842F6AA2-F238-43EA-A0C8-158A9EAFBC32}" dt="2020-09-29T13:07:35.673" v="1818"/>
          <ac:spMkLst>
            <pc:docMk/>
            <pc:sldMk cId="1503197683" sldId="283"/>
            <ac:spMk id="5" creationId="{ABFA7386-14D3-4D66-88B3-C4A25248CE55}"/>
          </ac:spMkLst>
        </pc:spChg>
        <pc:spChg chg="add del mod">
          <ac:chgData name="Hainzl, Eva" userId="1c639b91-7dee-47ba-95b7-d72b48478e5d" providerId="ADAL" clId="{842F6AA2-F238-43EA-A0C8-158A9EAFBC32}" dt="2020-10-08T10:20:28.479" v="2579"/>
          <ac:spMkLst>
            <pc:docMk/>
            <pc:sldMk cId="1503197683" sldId="283"/>
            <ac:spMk id="6" creationId="{FB23A9CF-1E8E-45F2-8A4B-3F18C47E89A6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28" v="3096"/>
        <pc:sldMkLst>
          <pc:docMk/>
          <pc:sldMk cId="1754018869" sldId="284"/>
        </pc:sldMkLst>
        <pc:spChg chg="add del mod">
          <ac:chgData name="Hainzl, Eva" userId="1c639b91-7dee-47ba-95b7-d72b48478e5d" providerId="ADAL" clId="{842F6AA2-F238-43EA-A0C8-158A9EAFBC32}" dt="2020-10-08T10:20:39.424" v="3092"/>
          <ac:spMkLst>
            <pc:docMk/>
            <pc:sldMk cId="1754018869" sldId="284"/>
            <ac:spMk id="4" creationId="{63B74DF9-C1C4-4CBC-83E5-F36AF3AF0D36}"/>
          </ac:spMkLst>
        </pc:spChg>
        <pc:spChg chg="add del mod">
          <ac:chgData name="Hainzl, Eva" userId="1c639b91-7dee-47ba-95b7-d72b48478e5d" providerId="ADAL" clId="{842F6AA2-F238-43EA-A0C8-158A9EAFBC32}" dt="2020-09-29T13:06:51.800" v="1080"/>
          <ac:spMkLst>
            <pc:docMk/>
            <pc:sldMk cId="1754018869" sldId="284"/>
            <ac:spMk id="4" creationId="{93B2B601-615F-4406-9C05-8DCE78E9A177}"/>
          </ac:spMkLst>
        </pc:spChg>
        <pc:spChg chg="add del mod">
          <ac:chgData name="Hainzl, Eva" userId="1c639b91-7dee-47ba-95b7-d72b48478e5d" providerId="ADAL" clId="{842F6AA2-F238-43EA-A0C8-158A9EAFBC32}" dt="2020-09-29T13:07:35.673" v="1833"/>
          <ac:spMkLst>
            <pc:docMk/>
            <pc:sldMk cId="1754018869" sldId="284"/>
            <ac:spMk id="5" creationId="{E7CA133A-AB62-4BF6-BCB4-3FB049196576}"/>
          </ac:spMkLst>
        </pc:spChg>
        <pc:spChg chg="add del mod">
          <ac:chgData name="Hainzl, Eva" userId="1c639b91-7dee-47ba-95b7-d72b48478e5d" providerId="ADAL" clId="{842F6AA2-F238-43EA-A0C8-158A9EAFBC32}" dt="2020-10-08T10:20:28.497" v="2594"/>
          <ac:spMkLst>
            <pc:docMk/>
            <pc:sldMk cId="1754018869" sldId="284"/>
            <ac:spMk id="6" creationId="{66B67A56-34E0-4415-AD9A-2295EBA3ADED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35" v="3103"/>
        <pc:sldMkLst>
          <pc:docMk/>
          <pc:sldMk cId="2919746992" sldId="285"/>
        </pc:sldMkLst>
        <pc:spChg chg="add del mod">
          <ac:chgData name="Hainzl, Eva" userId="1c639b91-7dee-47ba-95b7-d72b48478e5d" providerId="ADAL" clId="{842F6AA2-F238-43EA-A0C8-158A9EAFBC32}" dt="2020-10-08T10:20:39.431" v="3099"/>
          <ac:spMkLst>
            <pc:docMk/>
            <pc:sldMk cId="2919746992" sldId="285"/>
            <ac:spMk id="4" creationId="{BEE07292-704E-41A3-AECA-C865A74807E4}"/>
          </ac:spMkLst>
        </pc:spChg>
        <pc:spChg chg="add del mod">
          <ac:chgData name="Hainzl, Eva" userId="1c639b91-7dee-47ba-95b7-d72b48478e5d" providerId="ADAL" clId="{842F6AA2-F238-43EA-A0C8-158A9EAFBC32}" dt="2020-09-29T13:06:51.815" v="1095"/>
          <ac:spMkLst>
            <pc:docMk/>
            <pc:sldMk cId="2919746992" sldId="285"/>
            <ac:spMk id="4" creationId="{E3770F78-FE4E-4173-9D7B-BDFBE68F63A1}"/>
          </ac:spMkLst>
        </pc:spChg>
        <pc:spChg chg="add del mod">
          <ac:chgData name="Hainzl, Eva" userId="1c639b91-7dee-47ba-95b7-d72b48478e5d" providerId="ADAL" clId="{842F6AA2-F238-43EA-A0C8-158A9EAFBC32}" dt="2020-09-29T13:07:35.689" v="1848"/>
          <ac:spMkLst>
            <pc:docMk/>
            <pc:sldMk cId="2919746992" sldId="285"/>
            <ac:spMk id="5" creationId="{A1B6E72D-841F-43C2-9073-4F54072AAFBA}"/>
          </ac:spMkLst>
        </pc:spChg>
        <pc:spChg chg="add del mod">
          <ac:chgData name="Hainzl, Eva" userId="1c639b91-7dee-47ba-95b7-d72b48478e5d" providerId="ADAL" clId="{842F6AA2-F238-43EA-A0C8-158A9EAFBC32}" dt="2020-10-08T10:20:28.509" v="2609"/>
          <ac:spMkLst>
            <pc:docMk/>
            <pc:sldMk cId="2919746992" sldId="285"/>
            <ac:spMk id="6" creationId="{A92421B0-5064-4A76-B049-E394FD04A81F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43" v="3110"/>
        <pc:sldMkLst>
          <pc:docMk/>
          <pc:sldMk cId="4003742483" sldId="286"/>
        </pc:sldMkLst>
        <pc:spChg chg="add del mod">
          <ac:chgData name="Hainzl, Eva" userId="1c639b91-7dee-47ba-95b7-d72b48478e5d" providerId="ADAL" clId="{842F6AA2-F238-43EA-A0C8-158A9EAFBC32}" dt="2020-10-08T10:20:39.438" v="3106"/>
          <ac:spMkLst>
            <pc:docMk/>
            <pc:sldMk cId="4003742483" sldId="286"/>
            <ac:spMk id="4" creationId="{22099DB9-324C-4C88-8A63-902B4D5F0BE3}"/>
          </ac:spMkLst>
        </pc:spChg>
        <pc:spChg chg="add del mod">
          <ac:chgData name="Hainzl, Eva" userId="1c639b91-7dee-47ba-95b7-d72b48478e5d" providerId="ADAL" clId="{842F6AA2-F238-43EA-A0C8-158A9EAFBC32}" dt="2020-09-29T13:06:51.822" v="1110"/>
          <ac:spMkLst>
            <pc:docMk/>
            <pc:sldMk cId="4003742483" sldId="286"/>
            <ac:spMk id="4" creationId="{EA04B2AA-4B21-4766-9B95-146FC47C2E71}"/>
          </ac:spMkLst>
        </pc:spChg>
        <pc:spChg chg="add del mod">
          <ac:chgData name="Hainzl, Eva" userId="1c639b91-7dee-47ba-95b7-d72b48478e5d" providerId="ADAL" clId="{842F6AA2-F238-43EA-A0C8-158A9EAFBC32}" dt="2020-09-29T13:07:35.704" v="1863"/>
          <ac:spMkLst>
            <pc:docMk/>
            <pc:sldMk cId="4003742483" sldId="286"/>
            <ac:spMk id="5" creationId="{30C3F1D8-3FAF-4DF4-AA24-5DB5ED9010B6}"/>
          </ac:spMkLst>
        </pc:spChg>
        <pc:spChg chg="add del mod">
          <ac:chgData name="Hainzl, Eva" userId="1c639b91-7dee-47ba-95b7-d72b48478e5d" providerId="ADAL" clId="{842F6AA2-F238-43EA-A0C8-158A9EAFBC32}" dt="2020-10-08T10:20:28.519" v="2624"/>
          <ac:spMkLst>
            <pc:docMk/>
            <pc:sldMk cId="4003742483" sldId="286"/>
            <ac:spMk id="6" creationId="{46E961CE-76E7-4FDF-9282-D516E510BE04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49" v="3117"/>
        <pc:sldMkLst>
          <pc:docMk/>
          <pc:sldMk cId="1498630392" sldId="287"/>
        </pc:sldMkLst>
        <pc:spChg chg="add del mod">
          <ac:chgData name="Hainzl, Eva" userId="1c639b91-7dee-47ba-95b7-d72b48478e5d" providerId="ADAL" clId="{842F6AA2-F238-43EA-A0C8-158A9EAFBC32}" dt="2020-10-08T10:20:39.445" v="3113"/>
          <ac:spMkLst>
            <pc:docMk/>
            <pc:sldMk cId="1498630392" sldId="287"/>
            <ac:spMk id="4" creationId="{CF1B9035-D53A-4642-884E-D7D9700D2981}"/>
          </ac:spMkLst>
        </pc:spChg>
        <pc:spChg chg="add del mod">
          <ac:chgData name="Hainzl, Eva" userId="1c639b91-7dee-47ba-95b7-d72b48478e5d" providerId="ADAL" clId="{842F6AA2-F238-43EA-A0C8-158A9EAFBC32}" dt="2020-09-29T13:06:51.837" v="1125"/>
          <ac:spMkLst>
            <pc:docMk/>
            <pc:sldMk cId="1498630392" sldId="287"/>
            <ac:spMk id="4" creationId="{EDA53C17-8F2F-41EB-834F-4DCCBF8EB813}"/>
          </ac:spMkLst>
        </pc:spChg>
        <pc:spChg chg="add del mod">
          <ac:chgData name="Hainzl, Eva" userId="1c639b91-7dee-47ba-95b7-d72b48478e5d" providerId="ADAL" clId="{842F6AA2-F238-43EA-A0C8-158A9EAFBC32}" dt="2020-09-29T13:07:35.720" v="1878"/>
          <ac:spMkLst>
            <pc:docMk/>
            <pc:sldMk cId="1498630392" sldId="287"/>
            <ac:spMk id="5" creationId="{D3D66C5F-D089-4394-BF1A-E39FECFFDD7D}"/>
          </ac:spMkLst>
        </pc:spChg>
        <pc:spChg chg="add del mod">
          <ac:chgData name="Hainzl, Eva" userId="1c639b91-7dee-47ba-95b7-d72b48478e5d" providerId="ADAL" clId="{842F6AA2-F238-43EA-A0C8-158A9EAFBC32}" dt="2020-10-08T10:20:28.530" v="2639"/>
          <ac:spMkLst>
            <pc:docMk/>
            <pc:sldMk cId="1498630392" sldId="287"/>
            <ac:spMk id="6" creationId="{4431AB6F-76C7-485A-AF9F-859003AC7651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56" v="3124"/>
        <pc:sldMkLst>
          <pc:docMk/>
          <pc:sldMk cId="2795679836" sldId="288"/>
        </pc:sldMkLst>
        <pc:spChg chg="add del mod">
          <ac:chgData name="Hainzl, Eva" userId="1c639b91-7dee-47ba-95b7-d72b48478e5d" providerId="ADAL" clId="{842F6AA2-F238-43EA-A0C8-158A9EAFBC32}" dt="2020-09-29T13:06:51.853" v="1140"/>
          <ac:spMkLst>
            <pc:docMk/>
            <pc:sldMk cId="2795679836" sldId="288"/>
            <ac:spMk id="4" creationId="{4FD0F04E-E1F7-4B7C-9A68-7948B152968E}"/>
          </ac:spMkLst>
        </pc:spChg>
        <pc:spChg chg="add del mod">
          <ac:chgData name="Hainzl, Eva" userId="1c639b91-7dee-47ba-95b7-d72b48478e5d" providerId="ADAL" clId="{842F6AA2-F238-43EA-A0C8-158A9EAFBC32}" dt="2020-10-08T10:20:39.452" v="3120"/>
          <ac:spMkLst>
            <pc:docMk/>
            <pc:sldMk cId="2795679836" sldId="288"/>
            <ac:spMk id="4" creationId="{63A5A7F6-AC4D-4B89-BB7D-B1C20B179CE1}"/>
          </ac:spMkLst>
        </pc:spChg>
        <pc:spChg chg="add del mod">
          <ac:chgData name="Hainzl, Eva" userId="1c639b91-7dee-47ba-95b7-d72b48478e5d" providerId="ADAL" clId="{842F6AA2-F238-43EA-A0C8-158A9EAFBC32}" dt="2020-09-29T13:07:35.736" v="1893"/>
          <ac:spMkLst>
            <pc:docMk/>
            <pc:sldMk cId="2795679836" sldId="288"/>
            <ac:spMk id="5" creationId="{14C99A07-A499-4892-9AA1-C6CF5AF460DD}"/>
          </ac:spMkLst>
        </pc:spChg>
        <pc:spChg chg="add del mod">
          <ac:chgData name="Hainzl, Eva" userId="1c639b91-7dee-47ba-95b7-d72b48478e5d" providerId="ADAL" clId="{842F6AA2-F238-43EA-A0C8-158A9EAFBC32}" dt="2020-10-08T10:20:28.550" v="2654"/>
          <ac:spMkLst>
            <pc:docMk/>
            <pc:sldMk cId="2795679836" sldId="288"/>
            <ac:spMk id="6" creationId="{9B134C40-489F-4E92-B61D-453587E7183B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63" v="3131"/>
        <pc:sldMkLst>
          <pc:docMk/>
          <pc:sldMk cId="2793240296" sldId="289"/>
        </pc:sldMkLst>
        <pc:spChg chg="add del mod">
          <ac:chgData name="Hainzl, Eva" userId="1c639b91-7dee-47ba-95b7-d72b48478e5d" providerId="ADAL" clId="{842F6AA2-F238-43EA-A0C8-158A9EAFBC32}" dt="2020-10-08T10:20:39.459" v="3127"/>
          <ac:spMkLst>
            <pc:docMk/>
            <pc:sldMk cId="2793240296" sldId="289"/>
            <ac:spMk id="4" creationId="{14B8998A-49F1-4E92-BE48-57264B9AD693}"/>
          </ac:spMkLst>
        </pc:spChg>
        <pc:spChg chg="add del mod">
          <ac:chgData name="Hainzl, Eva" userId="1c639b91-7dee-47ba-95b7-d72b48478e5d" providerId="ADAL" clId="{842F6AA2-F238-43EA-A0C8-158A9EAFBC32}" dt="2020-09-29T13:06:51.853" v="1155"/>
          <ac:spMkLst>
            <pc:docMk/>
            <pc:sldMk cId="2793240296" sldId="289"/>
            <ac:spMk id="4" creationId="{DB117B7E-5529-4F74-AED8-1DCB340FFD84}"/>
          </ac:spMkLst>
        </pc:spChg>
        <pc:spChg chg="add del mod">
          <ac:chgData name="Hainzl, Eva" userId="1c639b91-7dee-47ba-95b7-d72b48478e5d" providerId="ADAL" clId="{842F6AA2-F238-43EA-A0C8-158A9EAFBC32}" dt="2020-09-29T13:07:35.736" v="1908"/>
          <ac:spMkLst>
            <pc:docMk/>
            <pc:sldMk cId="2793240296" sldId="289"/>
            <ac:spMk id="5" creationId="{1F20C897-8CEE-4DC0-86C5-1114E5873F9F}"/>
          </ac:spMkLst>
        </pc:spChg>
        <pc:spChg chg="add del mod">
          <ac:chgData name="Hainzl, Eva" userId="1c639b91-7dee-47ba-95b7-d72b48478e5d" providerId="ADAL" clId="{842F6AA2-F238-43EA-A0C8-158A9EAFBC32}" dt="2020-10-08T10:20:28.564" v="2669"/>
          <ac:spMkLst>
            <pc:docMk/>
            <pc:sldMk cId="2793240296" sldId="289"/>
            <ac:spMk id="6" creationId="{58544E03-FFE0-47E6-9927-D97AB07C4DE0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71" v="3138"/>
        <pc:sldMkLst>
          <pc:docMk/>
          <pc:sldMk cId="4084878995" sldId="290"/>
        </pc:sldMkLst>
        <pc:spChg chg="add del mod">
          <ac:chgData name="Hainzl, Eva" userId="1c639b91-7dee-47ba-95b7-d72b48478e5d" providerId="ADAL" clId="{842F6AA2-F238-43EA-A0C8-158A9EAFBC32}" dt="2020-09-29T13:06:51.869" v="1170"/>
          <ac:spMkLst>
            <pc:docMk/>
            <pc:sldMk cId="4084878995" sldId="290"/>
            <ac:spMk id="4" creationId="{B55BE52F-AA17-49F3-BA1B-B0DF051A6C57}"/>
          </ac:spMkLst>
        </pc:spChg>
        <pc:spChg chg="add del mod">
          <ac:chgData name="Hainzl, Eva" userId="1c639b91-7dee-47ba-95b7-d72b48478e5d" providerId="ADAL" clId="{842F6AA2-F238-43EA-A0C8-158A9EAFBC32}" dt="2020-10-08T10:20:39.466" v="3134"/>
          <ac:spMkLst>
            <pc:docMk/>
            <pc:sldMk cId="4084878995" sldId="290"/>
            <ac:spMk id="4" creationId="{B6A4DB21-25E1-4C08-B526-EA60FE206CF9}"/>
          </ac:spMkLst>
        </pc:spChg>
        <pc:spChg chg="add del mod">
          <ac:chgData name="Hainzl, Eva" userId="1c639b91-7dee-47ba-95b7-d72b48478e5d" providerId="ADAL" clId="{842F6AA2-F238-43EA-A0C8-158A9EAFBC32}" dt="2020-09-29T13:07:35.758" v="1923"/>
          <ac:spMkLst>
            <pc:docMk/>
            <pc:sldMk cId="4084878995" sldId="290"/>
            <ac:spMk id="5" creationId="{5F345E1B-164F-4635-8895-0B1A221C2E11}"/>
          </ac:spMkLst>
        </pc:spChg>
        <pc:spChg chg="add del mod">
          <ac:chgData name="Hainzl, Eva" userId="1c639b91-7dee-47ba-95b7-d72b48478e5d" providerId="ADAL" clId="{842F6AA2-F238-43EA-A0C8-158A9EAFBC32}" dt="2020-10-08T10:20:28.581" v="2684"/>
          <ac:spMkLst>
            <pc:docMk/>
            <pc:sldMk cId="4084878995" sldId="290"/>
            <ac:spMk id="6" creationId="{806E040A-5CE1-419F-9C1D-7641A6E4BF49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78" v="3145"/>
        <pc:sldMkLst>
          <pc:docMk/>
          <pc:sldMk cId="820158646" sldId="291"/>
        </pc:sldMkLst>
        <pc:spChg chg="add del mod">
          <ac:chgData name="Hainzl, Eva" userId="1c639b91-7dee-47ba-95b7-d72b48478e5d" providerId="ADAL" clId="{842F6AA2-F238-43EA-A0C8-158A9EAFBC32}" dt="2020-09-29T13:06:51.884" v="1185"/>
          <ac:spMkLst>
            <pc:docMk/>
            <pc:sldMk cId="820158646" sldId="291"/>
            <ac:spMk id="4" creationId="{52EBF659-CAFD-4ECC-8BCA-C04898AC0C52}"/>
          </ac:spMkLst>
        </pc:spChg>
        <pc:spChg chg="add del mod">
          <ac:chgData name="Hainzl, Eva" userId="1c639b91-7dee-47ba-95b7-d72b48478e5d" providerId="ADAL" clId="{842F6AA2-F238-43EA-A0C8-158A9EAFBC32}" dt="2020-10-08T10:20:39.475" v="3141"/>
          <ac:spMkLst>
            <pc:docMk/>
            <pc:sldMk cId="820158646" sldId="291"/>
            <ac:spMk id="4" creationId="{9B36A0DE-1244-4DD1-887D-93E84243E27E}"/>
          </ac:spMkLst>
        </pc:spChg>
        <pc:spChg chg="add del mod">
          <ac:chgData name="Hainzl, Eva" userId="1c639b91-7dee-47ba-95b7-d72b48478e5d" providerId="ADAL" clId="{842F6AA2-F238-43EA-A0C8-158A9EAFBC32}" dt="2020-09-29T13:07:35.774" v="1938"/>
          <ac:spMkLst>
            <pc:docMk/>
            <pc:sldMk cId="820158646" sldId="291"/>
            <ac:spMk id="5" creationId="{969FC6AE-6788-4369-9AE3-C82D5477C9F0}"/>
          </ac:spMkLst>
        </pc:spChg>
        <pc:spChg chg="add del mod">
          <ac:chgData name="Hainzl, Eva" userId="1c639b91-7dee-47ba-95b7-d72b48478e5d" providerId="ADAL" clId="{842F6AA2-F238-43EA-A0C8-158A9EAFBC32}" dt="2020-10-08T10:20:28.584" v="2699"/>
          <ac:spMkLst>
            <pc:docMk/>
            <pc:sldMk cId="820158646" sldId="291"/>
            <ac:spMk id="6" creationId="{023F47F0-E1E9-4314-90B2-F021B11EB202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85" v="3152"/>
        <pc:sldMkLst>
          <pc:docMk/>
          <pc:sldMk cId="3744781908" sldId="292"/>
        </pc:sldMkLst>
        <pc:spChg chg="add del mod">
          <ac:chgData name="Hainzl, Eva" userId="1c639b91-7dee-47ba-95b7-d72b48478e5d" providerId="ADAL" clId="{842F6AA2-F238-43EA-A0C8-158A9EAFBC32}" dt="2020-10-08T10:20:39.481" v="3148"/>
          <ac:spMkLst>
            <pc:docMk/>
            <pc:sldMk cId="3744781908" sldId="292"/>
            <ac:spMk id="4" creationId="{0CB38FBD-CD7D-47E6-B442-C3C97362A394}"/>
          </ac:spMkLst>
        </pc:spChg>
        <pc:spChg chg="add del mod">
          <ac:chgData name="Hainzl, Eva" userId="1c639b91-7dee-47ba-95b7-d72b48478e5d" providerId="ADAL" clId="{842F6AA2-F238-43EA-A0C8-158A9EAFBC32}" dt="2020-09-29T13:06:51.904" v="1200"/>
          <ac:spMkLst>
            <pc:docMk/>
            <pc:sldMk cId="3744781908" sldId="292"/>
            <ac:spMk id="4" creationId="{ABBC1196-3B29-469E-9858-BFF3A884E69E}"/>
          </ac:spMkLst>
        </pc:spChg>
        <pc:spChg chg="add del mod">
          <ac:chgData name="Hainzl, Eva" userId="1c639b91-7dee-47ba-95b7-d72b48478e5d" providerId="ADAL" clId="{842F6AA2-F238-43EA-A0C8-158A9EAFBC32}" dt="2020-09-29T13:07:35.789" v="1953"/>
          <ac:spMkLst>
            <pc:docMk/>
            <pc:sldMk cId="3744781908" sldId="292"/>
            <ac:spMk id="5" creationId="{04555A91-C396-49A7-87A7-72DA6918E330}"/>
          </ac:spMkLst>
        </pc:spChg>
        <pc:spChg chg="add del mod">
          <ac:chgData name="Hainzl, Eva" userId="1c639b91-7dee-47ba-95b7-d72b48478e5d" providerId="ADAL" clId="{842F6AA2-F238-43EA-A0C8-158A9EAFBC32}" dt="2020-10-08T10:20:28.599" v="2714"/>
          <ac:spMkLst>
            <pc:docMk/>
            <pc:sldMk cId="3744781908" sldId="292"/>
            <ac:spMk id="6" creationId="{47BFBC3E-FAF3-4DBF-80E2-8800B8E5B1E8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93" v="3159"/>
        <pc:sldMkLst>
          <pc:docMk/>
          <pc:sldMk cId="1635027095" sldId="293"/>
        </pc:sldMkLst>
        <pc:spChg chg="add del mod">
          <ac:chgData name="Hainzl, Eva" userId="1c639b91-7dee-47ba-95b7-d72b48478e5d" providerId="ADAL" clId="{842F6AA2-F238-43EA-A0C8-158A9EAFBC32}" dt="2020-09-29T13:06:51.917" v="1215"/>
          <ac:spMkLst>
            <pc:docMk/>
            <pc:sldMk cId="1635027095" sldId="293"/>
            <ac:spMk id="4" creationId="{2C5797D9-D20E-4844-8092-B5BD85CBD8AA}"/>
          </ac:spMkLst>
        </pc:spChg>
        <pc:spChg chg="add del mod">
          <ac:chgData name="Hainzl, Eva" userId="1c639b91-7dee-47ba-95b7-d72b48478e5d" providerId="ADAL" clId="{842F6AA2-F238-43EA-A0C8-158A9EAFBC32}" dt="2020-10-08T10:20:39.489" v="3155"/>
          <ac:spMkLst>
            <pc:docMk/>
            <pc:sldMk cId="1635027095" sldId="293"/>
            <ac:spMk id="4" creationId="{A52A824D-1D48-4A91-8A0F-421AE510E4B6}"/>
          </ac:spMkLst>
        </pc:spChg>
        <pc:spChg chg="add del mod">
          <ac:chgData name="Hainzl, Eva" userId="1c639b91-7dee-47ba-95b7-d72b48478e5d" providerId="ADAL" clId="{842F6AA2-F238-43EA-A0C8-158A9EAFBC32}" dt="2020-09-29T13:07:35.805" v="1968"/>
          <ac:spMkLst>
            <pc:docMk/>
            <pc:sldMk cId="1635027095" sldId="293"/>
            <ac:spMk id="5" creationId="{C43695BE-5093-4EB3-BF8F-623540F0E6ED}"/>
          </ac:spMkLst>
        </pc:spChg>
        <pc:spChg chg="add del mod">
          <ac:chgData name="Hainzl, Eva" userId="1c639b91-7dee-47ba-95b7-d72b48478e5d" providerId="ADAL" clId="{842F6AA2-F238-43EA-A0C8-158A9EAFBC32}" dt="2020-10-08T10:20:28.623" v="2729"/>
          <ac:spMkLst>
            <pc:docMk/>
            <pc:sldMk cId="1635027095" sldId="293"/>
            <ac:spMk id="6" creationId="{F308F0C1-CCFD-4230-A400-AB67E3F01B15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498" v="3166"/>
        <pc:sldMkLst>
          <pc:docMk/>
          <pc:sldMk cId="2181332735" sldId="294"/>
        </pc:sldMkLst>
        <pc:spChg chg="add del mod">
          <ac:chgData name="Hainzl, Eva" userId="1c639b91-7dee-47ba-95b7-d72b48478e5d" providerId="ADAL" clId="{842F6AA2-F238-43EA-A0C8-158A9EAFBC32}" dt="2020-10-08T10:20:39.496" v="3162"/>
          <ac:spMkLst>
            <pc:docMk/>
            <pc:sldMk cId="2181332735" sldId="294"/>
            <ac:spMk id="4" creationId="{4E6A122C-2803-41E9-9782-8991C12873DD}"/>
          </ac:spMkLst>
        </pc:spChg>
        <pc:spChg chg="add del mod">
          <ac:chgData name="Hainzl, Eva" userId="1c639b91-7dee-47ba-95b7-d72b48478e5d" providerId="ADAL" clId="{842F6AA2-F238-43EA-A0C8-158A9EAFBC32}" dt="2020-09-29T13:06:51.930" v="1230"/>
          <ac:spMkLst>
            <pc:docMk/>
            <pc:sldMk cId="2181332735" sldId="294"/>
            <ac:spMk id="4" creationId="{5A99CCE9-4723-4369-97F7-8C80AB4F8C53}"/>
          </ac:spMkLst>
        </pc:spChg>
        <pc:spChg chg="add del mod">
          <ac:chgData name="Hainzl, Eva" userId="1c639b91-7dee-47ba-95b7-d72b48478e5d" providerId="ADAL" clId="{842F6AA2-F238-43EA-A0C8-158A9EAFBC32}" dt="2020-09-29T13:07:35.820" v="1983"/>
          <ac:spMkLst>
            <pc:docMk/>
            <pc:sldMk cId="2181332735" sldId="294"/>
            <ac:spMk id="5" creationId="{D757C458-2B85-4D8E-9014-0DF3B41AFDE5}"/>
          </ac:spMkLst>
        </pc:spChg>
        <pc:spChg chg="add del mod">
          <ac:chgData name="Hainzl, Eva" userId="1c639b91-7dee-47ba-95b7-d72b48478e5d" providerId="ADAL" clId="{842F6AA2-F238-43EA-A0C8-158A9EAFBC32}" dt="2020-10-08T10:20:28.637" v="2744"/>
          <ac:spMkLst>
            <pc:docMk/>
            <pc:sldMk cId="2181332735" sldId="294"/>
            <ac:spMk id="6" creationId="{5F19BC1F-2BF9-48D1-A516-F7336D62A53B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02" v="3173"/>
        <pc:sldMkLst>
          <pc:docMk/>
          <pc:sldMk cId="1675952946" sldId="295"/>
        </pc:sldMkLst>
        <pc:spChg chg="add del mod">
          <ac:chgData name="Hainzl, Eva" userId="1c639b91-7dee-47ba-95b7-d72b48478e5d" providerId="ADAL" clId="{842F6AA2-F238-43EA-A0C8-158A9EAFBC32}" dt="2020-09-29T13:06:51.939" v="1245"/>
          <ac:spMkLst>
            <pc:docMk/>
            <pc:sldMk cId="1675952946" sldId="295"/>
            <ac:spMk id="4" creationId="{5CFFFF8B-326C-43CC-A0AF-CD494036B9BF}"/>
          </ac:spMkLst>
        </pc:spChg>
        <pc:spChg chg="add del mod">
          <ac:chgData name="Hainzl, Eva" userId="1c639b91-7dee-47ba-95b7-d72b48478e5d" providerId="ADAL" clId="{842F6AA2-F238-43EA-A0C8-158A9EAFBC32}" dt="2020-10-08T10:20:39.502" v="3169"/>
          <ac:spMkLst>
            <pc:docMk/>
            <pc:sldMk cId="1675952946" sldId="295"/>
            <ac:spMk id="4" creationId="{CDF945F3-6492-4AF2-96BD-F538531BEE67}"/>
          </ac:spMkLst>
        </pc:spChg>
        <pc:spChg chg="add del mod">
          <ac:chgData name="Hainzl, Eva" userId="1c639b91-7dee-47ba-95b7-d72b48478e5d" providerId="ADAL" clId="{842F6AA2-F238-43EA-A0C8-158A9EAFBC32}" dt="2020-09-29T13:07:35.820" v="1998"/>
          <ac:spMkLst>
            <pc:docMk/>
            <pc:sldMk cId="1675952946" sldId="295"/>
            <ac:spMk id="5" creationId="{058BE846-4A32-44CC-A6FD-BE1A2A954967}"/>
          </ac:spMkLst>
        </pc:spChg>
        <pc:spChg chg="add del mod">
          <ac:chgData name="Hainzl, Eva" userId="1c639b91-7dee-47ba-95b7-d72b48478e5d" providerId="ADAL" clId="{842F6AA2-F238-43EA-A0C8-158A9EAFBC32}" dt="2020-10-08T10:20:28.650" v="2759"/>
          <ac:spMkLst>
            <pc:docMk/>
            <pc:sldMk cId="1675952946" sldId="295"/>
            <ac:spMk id="6" creationId="{6960FC1D-E982-4C41-A6D6-50B3D47352A3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13" v="3180"/>
        <pc:sldMkLst>
          <pc:docMk/>
          <pc:sldMk cId="1604698761" sldId="296"/>
        </pc:sldMkLst>
        <pc:spChg chg="add del mod">
          <ac:chgData name="Hainzl, Eva" userId="1c639b91-7dee-47ba-95b7-d72b48478e5d" providerId="ADAL" clId="{842F6AA2-F238-43EA-A0C8-158A9EAFBC32}" dt="2020-10-08T10:20:39.502" v="3176"/>
          <ac:spMkLst>
            <pc:docMk/>
            <pc:sldMk cId="1604698761" sldId="296"/>
            <ac:spMk id="4" creationId="{26E5079D-0D59-4F88-8A83-AEF3259D6926}"/>
          </ac:spMkLst>
        </pc:spChg>
        <pc:spChg chg="add del mod">
          <ac:chgData name="Hainzl, Eva" userId="1c639b91-7dee-47ba-95b7-d72b48478e5d" providerId="ADAL" clId="{842F6AA2-F238-43EA-A0C8-158A9EAFBC32}" dt="2020-09-29T13:06:51.954" v="1260"/>
          <ac:spMkLst>
            <pc:docMk/>
            <pc:sldMk cId="1604698761" sldId="296"/>
            <ac:spMk id="4" creationId="{FC469E68-FDA7-40ED-908C-E51C01151550}"/>
          </ac:spMkLst>
        </pc:spChg>
        <pc:spChg chg="add del mod">
          <ac:chgData name="Hainzl, Eva" userId="1c639b91-7dee-47ba-95b7-d72b48478e5d" providerId="ADAL" clId="{842F6AA2-F238-43EA-A0C8-158A9EAFBC32}" dt="2020-09-29T13:07:35.836" v="2013"/>
          <ac:spMkLst>
            <pc:docMk/>
            <pc:sldMk cId="1604698761" sldId="296"/>
            <ac:spMk id="5" creationId="{DF198A19-1620-4EF9-BE69-ECC228A9A0EF}"/>
          </ac:spMkLst>
        </pc:spChg>
        <pc:spChg chg="add del mod">
          <ac:chgData name="Hainzl, Eva" userId="1c639b91-7dee-47ba-95b7-d72b48478e5d" providerId="ADAL" clId="{842F6AA2-F238-43EA-A0C8-158A9EAFBC32}" dt="2020-10-08T10:20:28.650" v="2774"/>
          <ac:spMkLst>
            <pc:docMk/>
            <pc:sldMk cId="1604698761" sldId="296"/>
            <ac:spMk id="6" creationId="{1E624E10-E6EF-41CA-9C23-B53A31270765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13" v="3187"/>
        <pc:sldMkLst>
          <pc:docMk/>
          <pc:sldMk cId="1847701271" sldId="297"/>
        </pc:sldMkLst>
        <pc:spChg chg="add del mod">
          <ac:chgData name="Hainzl, Eva" userId="1c639b91-7dee-47ba-95b7-d72b48478e5d" providerId="ADAL" clId="{842F6AA2-F238-43EA-A0C8-158A9EAFBC32}" dt="2020-10-08T10:20:39.513" v="3183"/>
          <ac:spMkLst>
            <pc:docMk/>
            <pc:sldMk cId="1847701271" sldId="297"/>
            <ac:spMk id="4" creationId="{50C93031-D974-4638-8DC0-E856C5576C72}"/>
          </ac:spMkLst>
        </pc:spChg>
        <pc:spChg chg="add del mod">
          <ac:chgData name="Hainzl, Eva" userId="1c639b91-7dee-47ba-95b7-d72b48478e5d" providerId="ADAL" clId="{842F6AA2-F238-43EA-A0C8-158A9EAFBC32}" dt="2020-09-29T13:06:51.970" v="1275"/>
          <ac:spMkLst>
            <pc:docMk/>
            <pc:sldMk cId="1847701271" sldId="297"/>
            <ac:spMk id="4" creationId="{FEEEA089-BCB0-473F-A4B8-0451547B0680}"/>
          </ac:spMkLst>
        </pc:spChg>
        <pc:spChg chg="add del mod">
          <ac:chgData name="Hainzl, Eva" userId="1c639b91-7dee-47ba-95b7-d72b48478e5d" providerId="ADAL" clId="{842F6AA2-F238-43EA-A0C8-158A9EAFBC32}" dt="2020-09-29T13:07:35.858" v="2028"/>
          <ac:spMkLst>
            <pc:docMk/>
            <pc:sldMk cId="1847701271" sldId="297"/>
            <ac:spMk id="5" creationId="{ABC01E14-B700-4806-B87A-8141E6BA0F22}"/>
          </ac:spMkLst>
        </pc:spChg>
        <pc:spChg chg="add del mod">
          <ac:chgData name="Hainzl, Eva" userId="1c639b91-7dee-47ba-95b7-d72b48478e5d" providerId="ADAL" clId="{842F6AA2-F238-43EA-A0C8-158A9EAFBC32}" dt="2020-10-08T10:20:28.665" v="2789"/>
          <ac:spMkLst>
            <pc:docMk/>
            <pc:sldMk cId="1847701271" sldId="297"/>
            <ac:spMk id="6" creationId="{E27D440B-4398-43D1-9669-BF95B091622B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27" v="3194"/>
        <pc:sldMkLst>
          <pc:docMk/>
          <pc:sldMk cId="1164375854" sldId="298"/>
        </pc:sldMkLst>
        <pc:spChg chg="add del mod">
          <ac:chgData name="Hainzl, Eva" userId="1c639b91-7dee-47ba-95b7-d72b48478e5d" providerId="ADAL" clId="{842F6AA2-F238-43EA-A0C8-158A9EAFBC32}" dt="2020-10-08T10:20:39.523" v="3190"/>
          <ac:spMkLst>
            <pc:docMk/>
            <pc:sldMk cId="1164375854" sldId="298"/>
            <ac:spMk id="4" creationId="{731EDC3B-C1D3-4981-A84D-5C6382577BC5}"/>
          </ac:spMkLst>
        </pc:spChg>
        <pc:spChg chg="add del mod">
          <ac:chgData name="Hainzl, Eva" userId="1c639b91-7dee-47ba-95b7-d72b48478e5d" providerId="ADAL" clId="{842F6AA2-F238-43EA-A0C8-158A9EAFBC32}" dt="2020-09-29T13:06:51.986" v="1290"/>
          <ac:spMkLst>
            <pc:docMk/>
            <pc:sldMk cId="1164375854" sldId="298"/>
            <ac:spMk id="4" creationId="{AEF71B0B-B950-426D-B682-23B35C8394C3}"/>
          </ac:spMkLst>
        </pc:spChg>
        <pc:spChg chg="add del mod">
          <ac:chgData name="Hainzl, Eva" userId="1c639b91-7dee-47ba-95b7-d72b48478e5d" providerId="ADAL" clId="{842F6AA2-F238-43EA-A0C8-158A9EAFBC32}" dt="2020-09-29T13:07:35.858" v="2043"/>
          <ac:spMkLst>
            <pc:docMk/>
            <pc:sldMk cId="1164375854" sldId="298"/>
            <ac:spMk id="5" creationId="{5750D812-6485-4617-8586-253B6533BF8D}"/>
          </ac:spMkLst>
        </pc:spChg>
        <pc:spChg chg="add del mod">
          <ac:chgData name="Hainzl, Eva" userId="1c639b91-7dee-47ba-95b7-d72b48478e5d" providerId="ADAL" clId="{842F6AA2-F238-43EA-A0C8-158A9EAFBC32}" dt="2020-10-08T10:20:28.689" v="2804"/>
          <ac:spMkLst>
            <pc:docMk/>
            <pc:sldMk cId="1164375854" sldId="298"/>
            <ac:spMk id="6" creationId="{B2E73CC7-04FC-443F-9089-D7C5346658D3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34" v="3201"/>
        <pc:sldMkLst>
          <pc:docMk/>
          <pc:sldMk cId="1074803693" sldId="299"/>
        </pc:sldMkLst>
        <pc:spChg chg="add del mod">
          <ac:chgData name="Hainzl, Eva" userId="1c639b91-7dee-47ba-95b7-d72b48478e5d" providerId="ADAL" clId="{842F6AA2-F238-43EA-A0C8-158A9EAFBC32}" dt="2020-09-29T13:06:52.001" v="1305"/>
          <ac:spMkLst>
            <pc:docMk/>
            <pc:sldMk cId="1074803693" sldId="299"/>
            <ac:spMk id="4" creationId="{627A6427-BB6F-488F-8EDA-8FBC0062B127}"/>
          </ac:spMkLst>
        </pc:spChg>
        <pc:spChg chg="add del mod">
          <ac:chgData name="Hainzl, Eva" userId="1c639b91-7dee-47ba-95b7-d72b48478e5d" providerId="ADAL" clId="{842F6AA2-F238-43EA-A0C8-158A9EAFBC32}" dt="2020-10-08T10:20:39.531" v="3197"/>
          <ac:spMkLst>
            <pc:docMk/>
            <pc:sldMk cId="1074803693" sldId="299"/>
            <ac:spMk id="4" creationId="{E58507D3-356E-4AB7-9533-55F3EBEE1947}"/>
          </ac:spMkLst>
        </pc:spChg>
        <pc:spChg chg="add del mod">
          <ac:chgData name="Hainzl, Eva" userId="1c639b91-7dee-47ba-95b7-d72b48478e5d" providerId="ADAL" clId="{842F6AA2-F238-43EA-A0C8-158A9EAFBC32}" dt="2020-09-29T13:07:35.874" v="2058"/>
          <ac:spMkLst>
            <pc:docMk/>
            <pc:sldMk cId="1074803693" sldId="299"/>
            <ac:spMk id="5" creationId="{FA50BCEA-F3CD-4252-95DB-029A01A52ACA}"/>
          </ac:spMkLst>
        </pc:spChg>
        <pc:spChg chg="add del mod">
          <ac:chgData name="Hainzl, Eva" userId="1c639b91-7dee-47ba-95b7-d72b48478e5d" providerId="ADAL" clId="{842F6AA2-F238-43EA-A0C8-158A9EAFBC32}" dt="2020-10-08T10:20:28.701" v="2819"/>
          <ac:spMkLst>
            <pc:docMk/>
            <pc:sldMk cId="1074803693" sldId="299"/>
            <ac:spMk id="6" creationId="{B92B2083-86AE-4727-B958-9DF422A2E784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42" v="3208"/>
        <pc:sldMkLst>
          <pc:docMk/>
          <pc:sldMk cId="2955188336" sldId="300"/>
        </pc:sldMkLst>
        <pc:spChg chg="add del mod">
          <ac:chgData name="Hainzl, Eva" userId="1c639b91-7dee-47ba-95b7-d72b48478e5d" providerId="ADAL" clId="{842F6AA2-F238-43EA-A0C8-158A9EAFBC32}" dt="2020-09-29T13:06:52.001" v="1320"/>
          <ac:spMkLst>
            <pc:docMk/>
            <pc:sldMk cId="2955188336" sldId="300"/>
            <ac:spMk id="4" creationId="{20AE0B63-A1EF-4F32-81DE-1AE5DB86848F}"/>
          </ac:spMkLst>
        </pc:spChg>
        <pc:spChg chg="add del mod">
          <ac:chgData name="Hainzl, Eva" userId="1c639b91-7dee-47ba-95b7-d72b48478e5d" providerId="ADAL" clId="{842F6AA2-F238-43EA-A0C8-158A9EAFBC32}" dt="2020-10-08T10:20:39.538" v="3204"/>
          <ac:spMkLst>
            <pc:docMk/>
            <pc:sldMk cId="2955188336" sldId="300"/>
            <ac:spMk id="4" creationId="{6EBD8FC8-C3F9-4D4D-B2A5-0310DB5E3394}"/>
          </ac:spMkLst>
        </pc:spChg>
        <pc:spChg chg="add del mod">
          <ac:chgData name="Hainzl, Eva" userId="1c639b91-7dee-47ba-95b7-d72b48478e5d" providerId="ADAL" clId="{842F6AA2-F238-43EA-A0C8-158A9EAFBC32}" dt="2020-09-29T13:07:35.889" v="2073"/>
          <ac:spMkLst>
            <pc:docMk/>
            <pc:sldMk cId="2955188336" sldId="300"/>
            <ac:spMk id="5" creationId="{D5F0D090-276C-4311-A788-6FBBF4D821F3}"/>
          </ac:spMkLst>
        </pc:spChg>
        <pc:spChg chg="add del mod">
          <ac:chgData name="Hainzl, Eva" userId="1c639b91-7dee-47ba-95b7-d72b48478e5d" providerId="ADAL" clId="{842F6AA2-F238-43EA-A0C8-158A9EAFBC32}" dt="2020-10-08T10:20:28.711" v="2834"/>
          <ac:spMkLst>
            <pc:docMk/>
            <pc:sldMk cId="2955188336" sldId="300"/>
            <ac:spMk id="6" creationId="{B1E91C94-9906-4FCC-AC62-D9B6A80A7694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49" v="3215"/>
        <pc:sldMkLst>
          <pc:docMk/>
          <pc:sldMk cId="1636371744" sldId="301"/>
        </pc:sldMkLst>
        <pc:spChg chg="mod">
          <ac:chgData name="Hainzl, Eva" userId="1c639b91-7dee-47ba-95b7-d72b48478e5d" providerId="ADAL" clId="{842F6AA2-F238-43EA-A0C8-158A9EAFBC32}" dt="2020-09-29T13:06:38.218" v="0" actId="27636"/>
          <ac:spMkLst>
            <pc:docMk/>
            <pc:sldMk cId="1636371744" sldId="301"/>
            <ac:spMk id="2" creationId="{62E53CEA-CDC7-4027-A374-752B33C218AB}"/>
          </ac:spMkLst>
        </pc:spChg>
        <pc:spChg chg="add del mod">
          <ac:chgData name="Hainzl, Eva" userId="1c639b91-7dee-47ba-95b7-d72b48478e5d" providerId="ADAL" clId="{842F6AA2-F238-43EA-A0C8-158A9EAFBC32}" dt="2020-10-08T10:20:39.545" v="3211"/>
          <ac:spMkLst>
            <pc:docMk/>
            <pc:sldMk cId="1636371744" sldId="301"/>
            <ac:spMk id="4" creationId="{1BB06E8E-6697-4953-8788-BE66FAC71A68}"/>
          </ac:spMkLst>
        </pc:spChg>
        <pc:spChg chg="add del mod">
          <ac:chgData name="Hainzl, Eva" userId="1c639b91-7dee-47ba-95b7-d72b48478e5d" providerId="ADAL" clId="{842F6AA2-F238-43EA-A0C8-158A9EAFBC32}" dt="2020-09-29T13:06:52.048" v="1335"/>
          <ac:spMkLst>
            <pc:docMk/>
            <pc:sldMk cId="1636371744" sldId="301"/>
            <ac:spMk id="4" creationId="{8D537102-EB6D-46A5-836E-CFA47254FB64}"/>
          </ac:spMkLst>
        </pc:spChg>
        <pc:spChg chg="add del mod">
          <ac:chgData name="Hainzl, Eva" userId="1c639b91-7dee-47ba-95b7-d72b48478e5d" providerId="ADAL" clId="{842F6AA2-F238-43EA-A0C8-158A9EAFBC32}" dt="2020-09-29T13:07:35.908" v="2088"/>
          <ac:spMkLst>
            <pc:docMk/>
            <pc:sldMk cId="1636371744" sldId="301"/>
            <ac:spMk id="5" creationId="{5AF0D80D-4A6E-4039-9B1A-32BB010AD630}"/>
          </ac:spMkLst>
        </pc:spChg>
        <pc:spChg chg="add del mod">
          <ac:chgData name="Hainzl, Eva" userId="1c639b91-7dee-47ba-95b7-d72b48478e5d" providerId="ADAL" clId="{842F6AA2-F238-43EA-A0C8-158A9EAFBC32}" dt="2020-10-08T10:20:28.722" v="2849"/>
          <ac:spMkLst>
            <pc:docMk/>
            <pc:sldMk cId="1636371744" sldId="301"/>
            <ac:spMk id="6" creationId="{0BE1CD5F-0D6F-4169-B2E7-12D06AF065C4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58" v="3222"/>
        <pc:sldMkLst>
          <pc:docMk/>
          <pc:sldMk cId="3020030782" sldId="302"/>
        </pc:sldMkLst>
        <pc:spChg chg="add del mod">
          <ac:chgData name="Hainzl, Eva" userId="1c639b91-7dee-47ba-95b7-d72b48478e5d" providerId="ADAL" clId="{842F6AA2-F238-43EA-A0C8-158A9EAFBC32}" dt="2020-09-29T13:06:52.062" v="1350"/>
          <ac:spMkLst>
            <pc:docMk/>
            <pc:sldMk cId="3020030782" sldId="302"/>
            <ac:spMk id="4" creationId="{0CB65BB1-94AD-417D-B0E3-16D09D8C4217}"/>
          </ac:spMkLst>
        </pc:spChg>
        <pc:spChg chg="add del mod">
          <ac:chgData name="Hainzl, Eva" userId="1c639b91-7dee-47ba-95b7-d72b48478e5d" providerId="ADAL" clId="{842F6AA2-F238-43EA-A0C8-158A9EAFBC32}" dt="2020-10-08T10:20:39.553" v="3218"/>
          <ac:spMkLst>
            <pc:docMk/>
            <pc:sldMk cId="3020030782" sldId="302"/>
            <ac:spMk id="4" creationId="{7E55F892-43F5-45AC-9C4D-38F3528D68F1}"/>
          </ac:spMkLst>
        </pc:spChg>
        <pc:spChg chg="add del mod">
          <ac:chgData name="Hainzl, Eva" userId="1c639b91-7dee-47ba-95b7-d72b48478e5d" providerId="ADAL" clId="{842F6AA2-F238-43EA-A0C8-158A9EAFBC32}" dt="2020-09-29T13:07:35.921" v="2103"/>
          <ac:spMkLst>
            <pc:docMk/>
            <pc:sldMk cId="3020030782" sldId="302"/>
            <ac:spMk id="5" creationId="{D0263EA7-4546-42EA-BF05-1F9FDC9A5370}"/>
          </ac:spMkLst>
        </pc:spChg>
        <pc:spChg chg="add del mod">
          <ac:chgData name="Hainzl, Eva" userId="1c639b91-7dee-47ba-95b7-d72b48478e5d" providerId="ADAL" clId="{842F6AA2-F238-43EA-A0C8-158A9EAFBC32}" dt="2020-10-08T10:20:28.740" v="2864"/>
          <ac:spMkLst>
            <pc:docMk/>
            <pc:sldMk cId="3020030782" sldId="302"/>
            <ac:spMk id="6" creationId="{41C5EA02-AA73-449D-9672-F1F47C56D25F}"/>
          </ac:spMkLst>
        </pc:spChg>
      </pc:sldChg>
      <pc:sldChg chg="addSp delSp modSp modNotes">
        <pc:chgData name="Hainzl, Eva" userId="1c639b91-7dee-47ba-95b7-d72b48478e5d" providerId="ADAL" clId="{842F6AA2-F238-43EA-A0C8-158A9EAFBC32}" dt="2020-10-08T10:20:39.565" v="3229"/>
        <pc:sldMkLst>
          <pc:docMk/>
          <pc:sldMk cId="742646570" sldId="303"/>
        </pc:sldMkLst>
        <pc:spChg chg="add del mod">
          <ac:chgData name="Hainzl, Eva" userId="1c639b91-7dee-47ba-95b7-d72b48478e5d" providerId="ADAL" clId="{842F6AA2-F238-43EA-A0C8-158A9EAFBC32}" dt="2020-10-08T10:20:39.561" v="3225"/>
          <ac:spMkLst>
            <pc:docMk/>
            <pc:sldMk cId="742646570" sldId="303"/>
            <ac:spMk id="4" creationId="{738A725B-C835-4AE0-9727-D61591C7A5F6}"/>
          </ac:spMkLst>
        </pc:spChg>
        <pc:spChg chg="add del mod">
          <ac:chgData name="Hainzl, Eva" userId="1c639b91-7dee-47ba-95b7-d72b48478e5d" providerId="ADAL" clId="{842F6AA2-F238-43EA-A0C8-158A9EAFBC32}" dt="2020-09-29T13:06:52.067" v="1365"/>
          <ac:spMkLst>
            <pc:docMk/>
            <pc:sldMk cId="742646570" sldId="303"/>
            <ac:spMk id="4" creationId="{8A9F75F7-B2EC-401F-9410-153F0B456E9F}"/>
          </ac:spMkLst>
        </pc:spChg>
        <pc:spChg chg="add del mod">
          <ac:chgData name="Hainzl, Eva" userId="1c639b91-7dee-47ba-95b7-d72b48478e5d" providerId="ADAL" clId="{842F6AA2-F238-43EA-A0C8-158A9EAFBC32}" dt="2020-09-29T13:07:35.934" v="2118"/>
          <ac:spMkLst>
            <pc:docMk/>
            <pc:sldMk cId="742646570" sldId="303"/>
            <ac:spMk id="5" creationId="{786C8C5E-6988-4A53-A4E5-622EDEE4A612}"/>
          </ac:spMkLst>
        </pc:spChg>
        <pc:spChg chg="add del mod">
          <ac:chgData name="Hainzl, Eva" userId="1c639b91-7dee-47ba-95b7-d72b48478e5d" providerId="ADAL" clId="{842F6AA2-F238-43EA-A0C8-158A9EAFBC32}" dt="2020-10-08T10:20:28.752" v="2879"/>
          <ac:spMkLst>
            <pc:docMk/>
            <pc:sldMk cId="742646570" sldId="303"/>
            <ac:spMk id="6" creationId="{54ABC7E0-3B3E-433F-A909-AF3DEC1FEC1D}"/>
          </ac:spMkLst>
        </pc:spChg>
      </pc:sldChg>
      <pc:sldMasterChg chg="modSldLayout">
        <pc:chgData name="Hainzl, Eva" userId="1c639b91-7dee-47ba-95b7-d72b48478e5d" providerId="ADAL" clId="{842F6AA2-F238-43EA-A0C8-158A9EAFBC32}" dt="2020-10-08T10:20:39.238" v="2902"/>
        <pc:sldMasterMkLst>
          <pc:docMk/>
          <pc:sldMasterMk cId="675254640" sldId="2147483648"/>
        </pc:sldMasterMkLst>
        <pc:sldLayoutChg chg="modSp">
          <pc:chgData name="Hainzl, Eva" userId="1c639b91-7dee-47ba-95b7-d72b48478e5d" providerId="ADAL" clId="{842F6AA2-F238-43EA-A0C8-158A9EAFBC32}" dt="2020-10-08T10:20:39.238" v="2902"/>
          <pc:sldLayoutMkLst>
            <pc:docMk/>
            <pc:sldMasterMk cId="675254640" sldId="2147483648"/>
            <pc:sldLayoutMk cId="2958134124" sldId="2147483654"/>
          </pc:sldLayoutMkLst>
          <pc:spChg chg="mod">
            <ac:chgData name="Hainzl, Eva" userId="1c639b91-7dee-47ba-95b7-d72b48478e5d" providerId="ADAL" clId="{842F6AA2-F238-43EA-A0C8-158A9EAFBC32}" dt="2020-10-08T10:20:39.238" v="2902"/>
            <ac:spMkLst>
              <pc:docMk/>
              <pc:sldMasterMk cId="675254640" sldId="2147483648"/>
              <pc:sldLayoutMk cId="2958134124" sldId="2147483654"/>
              <ac:spMk id="4" creationId="{8914321B-8013-48BF-B28B-022F80046813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6842E6-6918-4680-91E3-BA40EF59D7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360A1E-F794-409A-AE2F-A643F4DB76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6BE5C-57C2-4D89-983C-3A49AB6EEA42}" type="datetimeFigureOut">
              <a:rPr lang="de-AT" smtClean="0"/>
              <a:t>08.10.2020</a:t>
            </a:fld>
            <a:endParaRPr lang="de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5C420-A2CE-4117-88F8-F4CC9C1DA3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70104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r"/>
            <a:endParaRPr lang="de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3EB95-1D09-4F02-90F7-B6AE66B97F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0972E-B030-4F2F-BD53-CF66B3F5F40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11312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34886-C578-48B6-A981-FB437C149A12}" type="datetimeFigureOut">
              <a:rPr lang="de-AT" smtClean="0"/>
              <a:t>08.10.2020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70104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93144-38FB-4821-A512-5E453C5E490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666507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982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5454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9000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926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981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4713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8690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5275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1420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8813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310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1667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0149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0505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3164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5197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6923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1226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8808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8159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8819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970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66876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100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2121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7084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3297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0021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2499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0592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102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5781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39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266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30361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1103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0008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95743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76819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06372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0883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55471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22691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48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7851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0981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3626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73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0504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93144-38FB-4821-A512-5E453C5E4909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98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9A1B-AA68-47A2-96C5-DE3883DE7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938D5-1469-4DBA-A748-9638F64E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51C88-CCD6-4F55-87AC-1DBA6ABB26B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4321B-8013-48BF-B28B-022F80046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>
            <a:lvl1pPr algn="r">
              <a:defRPr lang="en-US"/>
            </a:lvl1pPr>
          </a:lstStyle>
          <a:p>
            <a:endParaRPr lang="de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A2753-032B-4F2E-9546-202CF363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D8F3-E962-4EED-8AD5-1EC3C6898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3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63F1D-3C21-4E90-8609-29FDB29E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F2B9F-26D6-4336-BFD1-BE8BEDCDA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8505F-0236-4A08-B91E-BABE9E5F0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51C88-CCD6-4F55-87AC-1DBA6ABB26B5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CD26A-B96D-4E4E-8A6E-FEFD67C3F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68FEB-80CC-4CF2-804C-A72EB474B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DD8F3-E962-4EED-8AD5-1EC3C6898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5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B14F63-4BB0-44B0-98D7-8B66D576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600" b="1">
                <a:solidFill>
                  <a:schemeClr val="accent1"/>
                </a:solidFill>
              </a:rPr>
              <a:t>Classification and Impact of Fragility Fractures 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D62B7-70D1-4A43-A684-B75FCFB9C2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71B3D7-D6EE-44F7-8312-FA6FEB025C0E}"/>
              </a:ext>
            </a:extLst>
          </p:cNvPr>
          <p:cNvSpPr/>
          <p:nvPr/>
        </p:nvSpPr>
        <p:spPr>
          <a:xfrm>
            <a:off x="7439687" y="6642556"/>
            <a:ext cx="17043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SC-AT-AMG162-00711 </a:t>
            </a:r>
            <a:r>
              <a:rPr lang="de-AT" sz="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Oct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2020</a:t>
            </a:r>
            <a:endParaRPr lang="de-AT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45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998FF9-EBDD-4691-BA1C-FF77794A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A Prior Fracture</a:t>
            </a:r>
            <a:r>
              <a:rPr lang="en-GB" sz="2400">
                <a:solidFill>
                  <a:srgbClr val="0070C0"/>
                </a:solidFill>
              </a:rPr>
              <a:t> Can </a:t>
            </a:r>
            <a:r>
              <a:rPr lang="en-GB" sz="2400"/>
              <a:t>More Than Double the Relative Risk of a Future Fracture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932FA-B670-4403-AB69-4076EB64655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1CC59B-66F6-4D9F-B201-514F1614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Prior </a:t>
            </a:r>
            <a:r>
              <a:rPr lang="en-US" sz="2400">
                <a:solidFill>
                  <a:srgbClr val="0070C0"/>
                </a:solidFill>
              </a:rPr>
              <a:t>Fractures Are Common </a:t>
            </a:r>
            <a:r>
              <a:rPr lang="en-US" sz="2400"/>
              <a:t>in Older Women Including Those With Hip Fracture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338F9-6B4F-4B86-8CBE-BF401A5BA6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4A1BF-BCE5-4F77-A076-591482FD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The WHO Fracture Risk Assessment Tool (FRAX</a:t>
            </a:r>
            <a:r>
              <a:rPr lang="en-US" sz="2400" baseline="30000"/>
              <a:t>®</a:t>
            </a:r>
            <a:r>
              <a:rPr lang="en-US" sz="2400"/>
              <a:t>) Recognizes the Importance of Prior Fracture on Future Fracture Risk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2492F-9CC3-4745-83F5-CA290A6DAC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5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F6AA62-D3E4-492D-9A9D-3D86DE413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Prior </a:t>
            </a:r>
            <a:r>
              <a:rPr lang="en-US" sz="2400">
                <a:solidFill>
                  <a:srgbClr val="0070C0"/>
                </a:solidFill>
              </a:rPr>
              <a:t>Fracture Is a </a:t>
            </a:r>
            <a:r>
              <a:rPr lang="en-US" sz="2400"/>
              <a:t>Common and Impactful Clinical Risk Factor for Future Fractures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59286-CFD9-46F8-9AA6-DC25B20537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14C5E7-4019-468C-97DF-328AFC310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In Addition to Prior Fracture, Age, Low BMD, and Other Nonmodifiable and Modifiable Risk Factors Also Contribute to Future Fracture Risk</a:t>
            </a:r>
            <a:endParaRPr lang="en-GB" sz="2800" strike="sngStrike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C3267-A095-4A3B-AAF1-43A1693A428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67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91916F-4D31-40F4-8DA9-CA7D7A26D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F639D-1E67-49F9-958A-AA4BF38D8BB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5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B52EBB-A2E6-46DB-8EB3-1B99E0B7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The Incidence of Future Fracture Rises With Each Prior Fracture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68ACC-6276-4B48-B9BC-86D84B00BD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EC5229-CAE9-4CCB-B88C-CE9D83DF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The Risk of Future Clinical Fractures</a:t>
            </a:r>
            <a:r>
              <a:rPr lang="en-GB" sz="2400">
                <a:solidFill>
                  <a:srgbClr val="0070C0"/>
                </a:solidFill>
              </a:rPr>
              <a:t> Is </a:t>
            </a:r>
            <a:r>
              <a:rPr lang="en-GB" sz="2400"/>
              <a:t>Higher in Those With Multiple Prior Fractures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8412D-ACB8-445C-B8FC-91CFD8A5A6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26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305079-CAC5-40FA-870F-BB18EED3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7039E-AC65-4131-8075-0DC244ABCF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9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6054F1-22BE-42A0-A21F-52BD4C74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Women With a Prior Hip Fracture Have a 3-fold Greater Risk of a Subsequent Hip Fracture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D2614-B1DE-42BD-A61D-C522191F3B5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0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080253-76DB-4D20-AFED-C4440A28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Overview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17B08-1020-47E0-AE11-70144EDDBB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621EC5-5A30-42C9-82E8-244EF239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Women With a Prior Clinical Vertebral Fracture Have a </a:t>
            </a:r>
            <a:br>
              <a:rPr lang="en-US" sz="2400"/>
            </a:br>
            <a:r>
              <a:rPr lang="en-US" sz="2400"/>
              <a:t>7-fold Greater Risk of Additional Vertebral Fractures</a:t>
            </a:r>
            <a:r>
              <a:rPr lang="en-US" sz="2400" b="0" baseline="30000"/>
              <a:t>1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E8501-E419-426C-9378-07408862D5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8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2DE1CB-3290-4188-BCCB-9A18F905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 Prior Clinical </a:t>
            </a:r>
            <a:r>
              <a:rPr lang="en-US" sz="2400">
                <a:solidFill>
                  <a:srgbClr val="0070C0"/>
                </a:solidFill>
              </a:rPr>
              <a:t>Fracture Can </a:t>
            </a:r>
            <a:r>
              <a:rPr lang="en-US" sz="2400"/>
              <a:t>Increase the Risk of a </a:t>
            </a:r>
            <a:br>
              <a:rPr lang="en-US" sz="2400"/>
            </a:br>
            <a:r>
              <a:rPr lang="en-US" sz="2400"/>
              <a:t>New Clinical Fracture by 85%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613EA-E894-4683-A56D-C36C7F6DD0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74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C0D97E-538C-4AEB-9D17-A1B834D3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Prior Vertebral Fractures Increase the Risk of Subsequent Nonvertebral Fractures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165F5-835C-4F61-96D4-900AA9A6D20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43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20FE24-51A8-43EA-BB9F-D07270BE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Prior Non-Vertebral Fractures Increase the Risk of Subsequent Fractures at Different Sites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B42B3-E06E-4522-842D-BF5506203B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08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373B31-9ED7-4F85-9478-BBFF9416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Burden of Fragility Fractures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44B38-370C-4E68-B789-B0BB3AE29C1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07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4AFCD5-E272-47D5-B7E6-76645148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13548-30BA-4C6D-81D7-22BC3696D1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41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D475C4-627A-4210-A075-9233830B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About 9 Million Fragility Fractures Occur Worldwide Every Year</a:t>
            </a:r>
            <a:r>
              <a:rPr lang="en-US"/>
              <a:t> </a:t>
            </a:r>
            <a:endParaRPr lang="en-GB" b="0" strike="sngStrike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0EB01-5D74-4D63-85D5-EF09841D81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CCCE51-3319-474B-8D92-AE3C9F83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</a:t>
            </a:r>
            <a:r>
              <a:rPr lang="en-US" sz="2400">
                <a:solidFill>
                  <a:srgbClr val="0070C0"/>
                </a:solidFill>
              </a:rPr>
              <a:t>Are</a:t>
            </a:r>
            <a:r>
              <a:rPr lang="en-US" sz="2400"/>
              <a:t> Associated With Substantial Clinical Burden vs Some Other Common Serious Illnesses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C1D9A-0E8C-4907-8B25-8B63B8AC85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18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E4D0D9-F563-45C0-81C2-A780797A1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The Number of Fragility Fractures Is Expected to Increase in the Next Few Decades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00E0E-52DE-4A0A-AAC3-FBD36806E08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97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04C79C-427F-4249-A92A-553D6F82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98528-67AD-4C63-B46B-C6B454F4AC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8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C5C499-D42F-4328-A893-ECCA94DC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cap="none">
                <a:solidFill>
                  <a:schemeClr val="accent1"/>
                </a:solidFill>
              </a:rPr>
              <a:t>Classifications and Definitions</a:t>
            </a:r>
            <a:endParaRPr lang="en-US" cap="none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17A48-6E84-45C4-B3F5-0BC6DA613E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94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ED232B-1462-4286-8B2E-8704B95D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Are Associated With Increased Mortality</a:t>
            </a:r>
            <a:endParaRPr lang="en-GB" sz="2400" b="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BA3A3-F81A-44B8-9E89-438733B9C3C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46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EF5708-7934-41A0-95B3-7A9794B8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Risk of Mortality Continues to Rise in the Years Following an Initial Fracture at the Hip or Vertebra</a:t>
            </a:r>
            <a:endParaRPr lang="en-US" sz="24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5C09A-BBD3-47B1-B65D-E727779BE7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42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EAF8D4-EDBD-4A3A-AF9D-5AD244FE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Excess Mortality Risk Persists for &gt; 5 Years After Proximal Fractures and &gt; 10 Years After Hip Fractures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E5A88-153B-45BF-8EF3-0830D53D8F3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30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33F664-EDE9-4D46-842B-DCEEBFFF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After a Hip Fracture, Nearly 25% of Patients Will Die Within 1 Year and Mortality Remains Elevated for at Least 8 Years</a:t>
            </a:r>
            <a:r>
              <a:rPr lang="en-US" sz="2400" b="0" baseline="30000"/>
              <a:t>1-6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C00C8-1FCE-4BBF-9408-FDB1905269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C5166C-61F0-4140-AEDC-51C40281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Clinical Vertebral Fractures Can Be Associated With Up to an 8-fold Increase in Relative Risk of Mortality in the Year After Fracture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BFCB2-900E-4CC0-84C3-11CCA213C1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40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236233-0ED0-4495-8725-8DDB9B3C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A0759-87CB-48AF-B231-CFBAAD87E86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8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2C7F9-85D6-4B32-BBFE-0E544ABB4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at the Hip and Vertebrae Are Associated With Increased Admission to Nursing Homes and Other Types of Long‑term Care Facilities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82EBE-BC83-4D03-A9C1-92D32813AA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8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0072E8-9ED7-40AB-88E5-0B9CACCCF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at the Pelvis, Wrist, and Humerus Are Associated With Increased Admission to Nursing Homes and Other Types of Long‑term Care Facilities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9D9AC-FD09-414A-85EA-C74AC75298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1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DD28CA-6DE9-4636-BDF1-45742B3B9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Fractures, Particularly Hip and Vertebral, Are Associated With Non-skeletal Clinical Sequelae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C1856-751D-45CA-A2EE-A2764FC6D7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27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5DBDA7-0F25-4168-9275-29F6DB2A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Hip Fractures Are Associated With Functional Disability and Reduced Ability to Perform Activities of Daily Living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0649A-C183-4E44-94CC-E537D63D068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3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6E81F5-15C5-4B14-9F00-C6917B9B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20"/>
              <a:t>Fragility Fractures Include Clinical Fractures and Asymptomatic (Morphometric) Vertebral Fractures</a:t>
            </a:r>
            <a:endParaRPr lang="en-US" sz="2400" b="0" spc="-2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B2218-8C0A-45C7-97FF-5862D406B6A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65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E6FC99-8EB6-4149-A286-6EC4737A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at Various Sites Are Associated With Lower Quality of Life and Reduced Physical Function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A6D-AE38-450C-BB3F-69961023133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52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9EE0D8-8E2B-4975-BE22-ACEA4550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Worry About Fractures and Nursing Home Admissions Can Be a Source of Anxiety and Other Negative Feelings for a Patient After Fracture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6DFF2-405E-43F1-B1A6-69AB9D045DB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98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023542-4FF2-4598-82B0-04032C31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Can Place a Heavy Cost Burden on Patients and Caregivers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B2EE2-BACE-427E-AC44-41F547F310B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01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5C1B15-35B1-4370-945D-7CEA3F49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F1F70-CF87-46EF-81D6-B7991C4A7C0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75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080E69-6790-4E74-9943-A997B114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The Economic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/>
              <a:t>Burden of Illness of Fragility Fractures Exceeds Many Other Common Diseases</a:t>
            </a:r>
            <a:r>
              <a:rPr lang="en-US"/>
              <a:t> </a:t>
            </a:r>
            <a:endParaRPr lang="en-GB" b="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5D2FA-F36B-4BF2-9A2D-F9D9F5BCA3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03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62CCA4-4097-48F8-ACB8-BFEB36E37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Direct Costs Associated With Fragility Fractures Are High and Expected to Rise in the Future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D8D39-4F44-4790-9009-DF19B76DD0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E53CEA-CDC7-4027-A374-752B33C2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0"/>
            </a:br>
            <a:br>
              <a:rPr lang="en-US" b="0"/>
            </a:br>
            <a:r>
              <a:rPr lang="en-US" sz="2400"/>
              <a:t>Indirect Costs of Fragility Fractures Include Post‑fracture Nursing Home Costs and Sick Leave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92E31-03B8-4D06-9F76-569B9314CF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71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52C95-38A8-48F9-AE8D-4F258BD0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Lead to a Reduction in Productivity in the Workplace for Patients and Caregivers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90B99-51B3-444F-8DF9-33D69609D5C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30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FC94EA-9996-4819-A2D3-B28D4F93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i="1"/>
              <a:t>Summary</a:t>
            </a:r>
            <a:br>
              <a:rPr lang="en-US"/>
            </a:br>
            <a:r>
              <a:rPr lang="en-US"/>
              <a:t>Classification and Impact of Fragility Fractures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4648D-EE06-46FB-BCF5-A3A93703DB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4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13209A-A658-41F0-BE69-3442306E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Clinical Fractures Are Fragility Fractures That Come to Clinical Attention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5971D-C5A7-41DD-97C7-A4F428D86A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3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DE8B92-3D01-4CF6-8BF6-69463C26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Vertebral Fractures Are Often Initially Asymptomatic</a:t>
            </a:r>
            <a:r>
              <a:rPr lang="en-US" sz="2400" b="0" baseline="30000"/>
              <a:t>1-3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35363-E297-483D-AF9B-65EC778CE8C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0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E60914-2FA8-4550-8D92-CB0C469B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Influence of Prior Fractures on the Risk of Future Fractures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379B8-2801-41DE-A6BF-9412C7C1D08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EF4D14-352D-4D9E-A061-A7F17D2E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0905B-EF8A-414C-A654-FA86B0DDB5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DD3995-D086-4874-9667-4816211B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Fragility Fractures Reveal Underlying Skeletal Weakness</a:t>
            </a:r>
            <a:r>
              <a:rPr lang="en-US" sz="2400" b="0" baseline="30000"/>
              <a:t>1</a:t>
            </a:r>
            <a:r>
              <a:rPr lang="en-US" sz="2400"/>
              <a:t> and </a:t>
            </a:r>
            <a:r>
              <a:rPr lang="en-US" sz="2400">
                <a:solidFill>
                  <a:srgbClr val="0070C0"/>
                </a:solidFill>
              </a:rPr>
              <a:t>Are Strong </a:t>
            </a:r>
            <a:r>
              <a:rPr lang="en-US" sz="2400"/>
              <a:t>Predictors of Future Fracture Risk, Among Other Risk Factors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CC0B1-8EC6-43FE-ADC9-F4A04326F6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46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0febb654-5a9f-4be9-815c-3ee4ec37f12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CDA1D4E2674448A0902ACE23E2F7F3" ma:contentTypeVersion="" ma:contentTypeDescription="Create a new document." ma:contentTypeScope="" ma:versionID="df3d14f2e9adf44a83aea11232b7f252">
  <xsd:schema xmlns:xsd="http://www.w3.org/2001/XMLSchema" xmlns:xs="http://www.w3.org/2001/XMLSchema" xmlns:p="http://schemas.microsoft.com/office/2006/metadata/properties" xmlns:ns2="9CC6DA9F-6D81-45C4-89C4-7EB77718B956" xmlns:ns3="42fe046d-86dd-43d2-bdc0-8f834945f3f1" xmlns:ns4="9cc6da9f-6d81-45c4-89c4-7eb77718b956" targetNamespace="http://schemas.microsoft.com/office/2006/metadata/properties" ma:root="true" ma:fieldsID="904211515e0298083547c6a8f527bd5a" ns2:_="" ns3:_="" ns4:_="">
    <xsd:import namespace="9CC6DA9F-6D81-45C4-89C4-7EB77718B956"/>
    <xsd:import namespace="42fe046d-86dd-43d2-bdc0-8f834945f3f1"/>
    <xsd:import namespace="9cc6da9f-6d81-45c4-89c4-7eb77718b9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6DA9F-6D81-45C4-89C4-7EB77718B9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e046d-86dd-43d2-bdc0-8f834945f3f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6da9f-6d81-45c4-89c4-7eb77718b95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sisl xmlns:xsi="http://www.w3.org/2001/XMLSchema-instance" xmlns:xsd="http://www.w3.org/2001/XMLSchema" xmlns="http://www.boldonjames.com/2008/01/sie/internal/label" sislVersion="0" policy="82ad3a63-90ad-4a46-a3cb-757f4658e205" origin="userSelected">
  <element uid="03e9b10b-a1f9-4a88-9630-476473f62285" value=""/>
  <element uid="9036a7a1-5a4f-48d3-b24b-dfdab053dac9" value=""/>
  <element uid="7349a702-6462-4442-88eb-c64cd513835c" value=""/>
</sisl>
</file>

<file path=customXml/itemProps1.xml><?xml version="1.0" encoding="utf-8"?>
<ds:datastoreItem xmlns:ds="http://schemas.openxmlformats.org/officeDocument/2006/customXml" ds:itemID="{511C3C3F-C662-46D5-BD90-2445AE91D3F7}">
  <ds:schemaRefs>
    <ds:schemaRef ds:uri="http://purl.org/dc/elements/1.1/"/>
    <ds:schemaRef ds:uri="http://schemas.openxmlformats.org/package/2006/metadata/core-properties"/>
    <ds:schemaRef ds:uri="9CC6DA9F-6D81-45C4-89C4-7EB77718B956"/>
    <ds:schemaRef ds:uri="http://purl.org/dc/terms/"/>
    <ds:schemaRef ds:uri="http://schemas.microsoft.com/office/2006/metadata/properties"/>
    <ds:schemaRef ds:uri="http://schemas.microsoft.com/office/2006/documentManagement/types"/>
    <ds:schemaRef ds:uri="42fe046d-86dd-43d2-bdc0-8f834945f3f1"/>
    <ds:schemaRef ds:uri="http://schemas.microsoft.com/office/infopath/2007/PartnerControls"/>
    <ds:schemaRef ds:uri="9cc6da9f-6d81-45c4-89c4-7eb77718b95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B83A979-86BA-4BA3-B31D-3170439171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DAB5D9-C477-472C-859A-11406B58D7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6DA9F-6D81-45C4-89C4-7EB77718B956"/>
    <ds:schemaRef ds:uri="42fe046d-86dd-43d2-bdc0-8f834945f3f1"/>
    <ds:schemaRef ds:uri="9cc6da9f-6d81-45c4-89c4-7eb77718b9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8925751-3259-440A-BA8E-D4859DC094BA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</Words>
  <Application>Microsoft Office PowerPoint</Application>
  <PresentationFormat>On-screen Show (4:3)</PresentationFormat>
  <Paragraphs>90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Classification and Impact of Fragility Fractures </vt:lpstr>
      <vt:lpstr>Overview</vt:lpstr>
      <vt:lpstr>Classifications and Definitions</vt:lpstr>
      <vt:lpstr>Fragility Fractures Include Clinical Fractures and Asymptomatic (Morphometric) Vertebral Fractures</vt:lpstr>
      <vt:lpstr>Clinical Fractures Are Fragility Fractures That Come to Clinical Attention</vt:lpstr>
      <vt:lpstr>Vertebral Fractures Are Often Initially Asymptomatic1-3</vt:lpstr>
      <vt:lpstr>Influence of Prior Fractures on the Risk of Future Fractures</vt:lpstr>
      <vt:lpstr>PowerPoint Presentation</vt:lpstr>
      <vt:lpstr>Fragility Fractures Reveal Underlying Skeletal Weakness1 and Are Strong Predictors of Future Fracture Risk, Among Other Risk Factors</vt:lpstr>
      <vt:lpstr>A Prior Fracture Can More Than Double the Relative Risk of a Future Fracture</vt:lpstr>
      <vt:lpstr>Prior Fractures Are Common in Older Women Including Those With Hip Fracture</vt:lpstr>
      <vt:lpstr>The WHO Fracture Risk Assessment Tool (FRAX®) Recognizes the Importance of Prior Fracture on Future Fracture Risk </vt:lpstr>
      <vt:lpstr>Prior Fracture Is a Common and Impactful Clinical Risk Factor for Future Fractures</vt:lpstr>
      <vt:lpstr>In Addition to Prior Fracture, Age, Low BMD, and Other Nonmodifiable and Modifiable Risk Factors Also Contribute to Future Fracture Risk</vt:lpstr>
      <vt:lpstr>PowerPoint Presentation</vt:lpstr>
      <vt:lpstr>The Incidence of Future Fracture Rises With Each Prior Fracture</vt:lpstr>
      <vt:lpstr>The Risk of Future Clinical Fractures Is Higher in Those With Multiple Prior Fractures</vt:lpstr>
      <vt:lpstr>PowerPoint Presentation</vt:lpstr>
      <vt:lpstr>Women With a Prior Hip Fracture Have a 3-fold Greater Risk of a Subsequent Hip Fracture</vt:lpstr>
      <vt:lpstr>Women With a Prior Clinical Vertebral Fracture Have a  7-fold Greater Risk of Additional Vertebral Fractures1</vt:lpstr>
      <vt:lpstr>A Prior Clinical Fracture Can Increase the Risk of a  New Clinical Fracture by 85%</vt:lpstr>
      <vt:lpstr>Prior Vertebral Fractures Increase the Risk of Subsequent Nonvertebral Fractures</vt:lpstr>
      <vt:lpstr>Prior Non-Vertebral Fractures Increase the Risk of Subsequent Fractures at Different Sites</vt:lpstr>
      <vt:lpstr>Burden of Fragility Fractures</vt:lpstr>
      <vt:lpstr>PowerPoint Presentation</vt:lpstr>
      <vt:lpstr>About 9 Million Fragility Fractures Occur Worldwide Every Year </vt:lpstr>
      <vt:lpstr>Fragility Fractures Are Associated With Substantial Clinical Burden vs Some Other Common Serious Illnesses</vt:lpstr>
      <vt:lpstr>The Number of Fragility Fractures Is Expected to Increase in the Next Few Decades</vt:lpstr>
      <vt:lpstr>PowerPoint Presentation</vt:lpstr>
      <vt:lpstr>Fragility Fractures Are Associated With Increased Mortality</vt:lpstr>
      <vt:lpstr>Risk of Mortality Continues to Rise in the Years Following an Initial Fracture at the Hip or Vertebra</vt:lpstr>
      <vt:lpstr>Excess Mortality Risk Persists for &gt; 5 Years After Proximal Fractures and &gt; 10 Years After Hip Fractures</vt:lpstr>
      <vt:lpstr>After a Hip Fracture, Nearly 25% of Patients Will Die Within 1 Year and Mortality Remains Elevated for at Least 8 Years1-6</vt:lpstr>
      <vt:lpstr>Clinical Vertebral Fractures Can Be Associated With Up to an 8-fold Increase in Relative Risk of Mortality in the Year After Fracture</vt:lpstr>
      <vt:lpstr>PowerPoint Presentation</vt:lpstr>
      <vt:lpstr>Fragility Fractures at the Hip and Vertebrae Are Associated With Increased Admission to Nursing Homes and Other Types of Long‑term Care Facilities</vt:lpstr>
      <vt:lpstr>Fragility Fractures at the Pelvis, Wrist, and Humerus Are Associated With Increased Admission to Nursing Homes and Other Types of Long‑term Care Facilities</vt:lpstr>
      <vt:lpstr>Fragility Fractures, Particularly Hip and Vertebral, Are Associated With Non-skeletal Clinical Sequelae</vt:lpstr>
      <vt:lpstr>Hip Fractures Are Associated With Functional Disability and Reduced Ability to Perform Activities of Daily Living</vt:lpstr>
      <vt:lpstr>Fragility Fractures at Various Sites Are Associated With Lower Quality of Life and Reduced Physical Function</vt:lpstr>
      <vt:lpstr>Worry About Fractures and Nursing Home Admissions Can Be a Source of Anxiety and Other Negative Feelings for a Patient After Fracture</vt:lpstr>
      <vt:lpstr>Fragility Fractures Can Place a Heavy Cost Burden on Patients and Caregivers</vt:lpstr>
      <vt:lpstr>PowerPoint Presentation</vt:lpstr>
      <vt:lpstr>The Economic Burden of Illness of Fragility Fractures Exceeds Many Other Common Diseases </vt:lpstr>
      <vt:lpstr>Direct Costs Associated With Fragility Fractures Are High and Expected to Rise in the Future</vt:lpstr>
      <vt:lpstr>  Indirect Costs of Fragility Fractures Include Post‑fracture Nursing Home Costs and Sick Leave</vt:lpstr>
      <vt:lpstr>Fragility Fractures Lead to a Reduction in Productivity in the Workplace for Patients and Caregivers</vt:lpstr>
      <vt:lpstr>Summary Classification and Impact of Fragility Fractures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and Impact of Fragility Fractures </dc:title>
  <dc:creator>Du, Jennifer</dc:creator>
  <cp:keywords>*$%IU-*$%GenBus</cp:keywords>
  <cp:lastModifiedBy>Hainzl, Eva</cp:lastModifiedBy>
  <cp:revision>1</cp:revision>
  <dcterms:created xsi:type="dcterms:W3CDTF">2019-11-21T18:23:11Z</dcterms:created>
  <dcterms:modified xsi:type="dcterms:W3CDTF">2020-10-08T10:21:14Z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171f3303-c15a-4a90-ae5c-9982dcdc8357</vt:lpwstr>
  </property>
  <property fmtid="{D5CDD505-2E9C-101B-9397-08002B2CF9AE}" pid="3" name="bjSaver">
    <vt:lpwstr>Pt5lESZL6cQrj7/p/xnm80uHHtSLAZgR</vt:lpwstr>
  </property>
  <property fmtid="{D5CDD505-2E9C-101B-9397-08002B2CF9AE}" pid="4" name="bjDocumentSecurityLabel">
    <vt:lpwstr>Internal Use Only - General Business</vt:lpwstr>
  </property>
  <property fmtid="{D5CDD505-2E9C-101B-9397-08002B2CF9AE}" pid="5" name="ContentTypeId">
    <vt:lpwstr>0x010100ECCDA1D4E2674448A0902ACE23E2F7F3</vt:lpwstr>
  </property>
  <property fmtid="{D5CDD505-2E9C-101B-9397-08002B2CF9AE}" pid="6" name="bjDocumentLabelXML">
    <vt:lpwstr>&lt;?xml version="1.0" encoding="us-ascii"?&gt;&lt;sisl xmlns:xsi="http://www.w3.org/2001/XMLSchema-instance" xmlns:xsd="http://www.w3.org/2001/XMLSchema" sislVersion="0" policy="82ad3a63-90ad-4a46-a3cb-757f4658e205" origin="userSelected" xmlns="http://www.boldonj</vt:lpwstr>
  </property>
  <property fmtid="{D5CDD505-2E9C-101B-9397-08002B2CF9AE}" pid="7" name="bjDocumentLabelXML-0">
    <vt:lpwstr>ames.com/2008/01/sie/internal/label"&gt;&lt;element uid="03e9b10b-a1f9-4a88-9630-476473f62285" value="" /&gt;&lt;element uid="9036a7a1-5a4f-48d3-b24b-dfdab053dac9" value="" /&gt;&lt;element uid="7349a702-6462-4442-88eb-c64cd513835c" value="" /&gt;&lt;/sisl&gt;</vt:lpwstr>
  </property>
</Properties>
</file>