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ags/tag1.xml" ContentType="application/vnd.openxmlformats-officedocument.presentationml.tags+xml"/>
  <Override PartName="/ppt/notesSlides/notesSlide60.xml" ContentType="application/vnd.openxmlformats-officedocument.presentationml.notesSlide+xml"/>
  <Override PartName="/ppt/tags/tag2.xml" ContentType="application/vnd.openxmlformats-officedocument.presentationml.tag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 id="2147483661" r:id="rId6"/>
  </p:sldMasterIdLst>
  <p:notesMasterIdLst>
    <p:notesMasterId r:id="rId71"/>
  </p:notesMasterIdLst>
  <p:handoutMasterIdLst>
    <p:handoutMasterId r:id="rId72"/>
  </p:handoutMasterIdLst>
  <p:sldIdLst>
    <p:sldId id="258" r:id="rId7"/>
    <p:sldId id="335" r:id="rId8"/>
    <p:sldId id="259"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36" r:id="rId56"/>
    <p:sldId id="256" r:id="rId57"/>
    <p:sldId id="309" r:id="rId58"/>
    <p:sldId id="310" r:id="rId59"/>
    <p:sldId id="311" r:id="rId60"/>
    <p:sldId id="312" r:id="rId61"/>
    <p:sldId id="313" r:id="rId62"/>
    <p:sldId id="314" r:id="rId63"/>
    <p:sldId id="606" r:id="rId64"/>
    <p:sldId id="610" r:id="rId65"/>
    <p:sldId id="381" r:id="rId66"/>
    <p:sldId id="382" r:id="rId67"/>
    <p:sldId id="321" r:id="rId68"/>
    <p:sldId id="333" r:id="rId69"/>
    <p:sldId id="334" r:id="rId70"/>
  </p:sldIdLst>
  <p:sldSz cx="9144000" cy="6858000" type="screen4x3"/>
  <p:notesSz cx="6858000" cy="9144000"/>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08" d="100"/>
          <a:sy n="108" d="100"/>
        </p:scale>
        <p:origin x="1704" y="10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16" Type="http://schemas.openxmlformats.org/officeDocument/2006/relationships/slide" Target="slides/slide10.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viewProps" Target="viewProps.xml"/><Relationship Id="rId5" Type="http://schemas.openxmlformats.org/officeDocument/2006/relationships/slideMaster" Target="slideMasters/slideMaster1.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microsoft.com/office/2016/11/relationships/changesInfo" Target="changesInfos/changesInfo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tableStyles" Target="tableStyles.xml"/><Relationship Id="rId7" Type="http://schemas.openxmlformats.org/officeDocument/2006/relationships/slide" Target="slides/slide1.xml"/><Relationship Id="rId71"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vinka, Jasmin" userId="fc00b233-c2fc-4584-be36-8c6a4d19bf9c" providerId="ADAL" clId="{E969E16D-381B-4B86-99DF-6524F115A62B}"/>
    <pc:docChg chg="modSld">
      <pc:chgData name="Svinka, Jasmin" userId="fc00b233-c2fc-4584-be36-8c6a4d19bf9c" providerId="ADAL" clId="{E969E16D-381B-4B86-99DF-6524F115A62B}" dt="2021-02-24T09:21:48.745" v="1" actId="1076"/>
      <pc:docMkLst>
        <pc:docMk/>
      </pc:docMkLst>
      <pc:sldChg chg="modSp">
        <pc:chgData name="Svinka, Jasmin" userId="fc00b233-c2fc-4584-be36-8c6a4d19bf9c" providerId="ADAL" clId="{E969E16D-381B-4B86-99DF-6524F115A62B}" dt="2021-02-24T09:21:48.745" v="1" actId="1076"/>
        <pc:sldMkLst>
          <pc:docMk/>
          <pc:sldMk cId="3912771232" sldId="261"/>
        </pc:sldMkLst>
        <pc:picChg chg="mod">
          <ac:chgData name="Svinka, Jasmin" userId="fc00b233-c2fc-4584-be36-8c6a4d19bf9c" providerId="ADAL" clId="{E969E16D-381B-4B86-99DF-6524F115A62B}" dt="2021-02-24T09:21:48.745" v="1" actId="1076"/>
          <ac:picMkLst>
            <pc:docMk/>
            <pc:sldMk cId="3912771232" sldId="261"/>
            <ac:picMk id="2" creationId="{00000000-0000-0000-0000-000000000000}"/>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34CCAC8-0782-4DC1-8AB0-2D133933107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e Placeholder 2">
            <a:extLst>
              <a:ext uri="{FF2B5EF4-FFF2-40B4-BE49-F238E27FC236}">
                <a16:creationId xmlns:a16="http://schemas.microsoft.com/office/drawing/2014/main" id="{561F20A8-04C2-4181-A16B-7A5B948E794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7963FA8-9764-41E6-AD26-B2C7221C05B3}" type="datetimeFigureOut">
              <a:rPr lang="de-DE" smtClean="0"/>
              <a:t>24.02.2021</a:t>
            </a:fld>
            <a:endParaRPr lang="de-DE"/>
          </a:p>
        </p:txBody>
      </p:sp>
      <p:sp>
        <p:nvSpPr>
          <p:cNvPr id="4" name="Footer Placeholder 3">
            <a:extLst>
              <a:ext uri="{FF2B5EF4-FFF2-40B4-BE49-F238E27FC236}">
                <a16:creationId xmlns:a16="http://schemas.microsoft.com/office/drawing/2014/main" id="{FBE83CB9-1868-41D4-BE32-B14B9A7E21F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Slide Number Placeholder 4">
            <a:extLst>
              <a:ext uri="{FF2B5EF4-FFF2-40B4-BE49-F238E27FC236}">
                <a16:creationId xmlns:a16="http://schemas.microsoft.com/office/drawing/2014/main" id="{5D53FDEE-EC1F-486B-8517-B5129FB9FA9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8FCE650-643B-432B-8BF8-BE1D90905838}" type="slidenum">
              <a:rPr lang="de-DE" smtClean="0"/>
              <a:t>‹#›</a:t>
            </a:fld>
            <a:endParaRPr lang="de-DE"/>
          </a:p>
        </p:txBody>
      </p:sp>
    </p:spTree>
    <p:extLst>
      <p:ext uri="{BB962C8B-B14F-4D97-AF65-F5344CB8AC3E}">
        <p14:creationId xmlns:p14="http://schemas.microsoft.com/office/powerpoint/2010/main" val="20567212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6CAA3E-1B82-4A05-9FFB-A96678D445A2}" type="datetimeFigureOut">
              <a:rPr lang="de-DE" smtClean="0"/>
              <a:t>24.02.2021</a:t>
            </a:fld>
            <a:endParaRPr lang="de-DE"/>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85980-E0EF-4B89-BBC5-2F977BBF87C5}" type="slidenum">
              <a:rPr lang="de-DE" smtClean="0"/>
              <a:t>‹#›</a:t>
            </a:fld>
            <a:endParaRPr lang="de-DE"/>
          </a:p>
        </p:txBody>
      </p:sp>
    </p:spTree>
    <p:extLst>
      <p:ext uri="{BB962C8B-B14F-4D97-AF65-F5344CB8AC3E}">
        <p14:creationId xmlns:p14="http://schemas.microsoft.com/office/powerpoint/2010/main" val="800847236"/>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Header Placeholder 3"/>
          <p:cNvSpPr>
            <a:spLocks noGrp="1"/>
          </p:cNvSpPr>
          <p:nvPr>
            <p:ph type="hdr" sz="quarter"/>
          </p:nvPr>
        </p:nvSpPr>
        <p:spPr/>
        <p:txBody>
          <a:bodyPr/>
          <a:lstStyle/>
          <a:p>
            <a:endParaRPr lang="de-DE"/>
          </a:p>
        </p:txBody>
      </p:sp>
      <p:sp>
        <p:nvSpPr>
          <p:cNvPr id="5" name="Footer Placeholder 4"/>
          <p:cNvSpPr>
            <a:spLocks noGrp="1"/>
          </p:cNvSpPr>
          <p:nvPr>
            <p:ph type="ftr" sz="quarter" idx="4"/>
          </p:nvPr>
        </p:nvSpPr>
        <p:spPr/>
        <p:txBody>
          <a:bodyPr/>
          <a:lstStyle/>
          <a:p>
            <a:endParaRPr lang="de-DE"/>
          </a:p>
        </p:txBody>
      </p:sp>
      <p:sp>
        <p:nvSpPr>
          <p:cNvPr id="6" name="Slide Number Placeholder 5"/>
          <p:cNvSpPr>
            <a:spLocks noGrp="1"/>
          </p:cNvSpPr>
          <p:nvPr>
            <p:ph type="sldNum" sz="quarter" idx="5"/>
          </p:nvPr>
        </p:nvSpPr>
        <p:spPr/>
        <p:txBody>
          <a:bodyPr/>
          <a:lstStyle/>
          <a:p>
            <a:fld id="{05185980-E0EF-4B89-BBC5-2F977BBF87C5}" type="slidenum">
              <a:rPr lang="de-DE" smtClean="0"/>
              <a:t>1</a:t>
            </a:fld>
            <a:endParaRPr lang="de-DE"/>
          </a:p>
        </p:txBody>
      </p:sp>
    </p:spTree>
    <p:extLst>
      <p:ext uri="{BB962C8B-B14F-4D97-AF65-F5344CB8AC3E}">
        <p14:creationId xmlns:p14="http://schemas.microsoft.com/office/powerpoint/2010/main" val="7777852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Header Placeholder 3"/>
          <p:cNvSpPr>
            <a:spLocks noGrp="1"/>
          </p:cNvSpPr>
          <p:nvPr>
            <p:ph type="hdr" sz="quarter"/>
          </p:nvPr>
        </p:nvSpPr>
        <p:spPr/>
        <p:txBody>
          <a:bodyPr/>
          <a:lstStyle/>
          <a:p>
            <a:endParaRPr lang="de-DE"/>
          </a:p>
        </p:txBody>
      </p:sp>
      <p:sp>
        <p:nvSpPr>
          <p:cNvPr id="5" name="Footer Placeholder 4"/>
          <p:cNvSpPr>
            <a:spLocks noGrp="1"/>
          </p:cNvSpPr>
          <p:nvPr>
            <p:ph type="ftr" sz="quarter" idx="4"/>
          </p:nvPr>
        </p:nvSpPr>
        <p:spPr/>
        <p:txBody>
          <a:bodyPr/>
          <a:lstStyle/>
          <a:p>
            <a:endParaRPr lang="de-DE"/>
          </a:p>
        </p:txBody>
      </p:sp>
      <p:sp>
        <p:nvSpPr>
          <p:cNvPr id="6" name="Slide Number Placeholder 5"/>
          <p:cNvSpPr>
            <a:spLocks noGrp="1"/>
          </p:cNvSpPr>
          <p:nvPr>
            <p:ph type="sldNum" sz="quarter" idx="5"/>
          </p:nvPr>
        </p:nvSpPr>
        <p:spPr/>
        <p:txBody>
          <a:bodyPr/>
          <a:lstStyle/>
          <a:p>
            <a:fld id="{05185980-E0EF-4B89-BBC5-2F977BBF87C5}" type="slidenum">
              <a:rPr lang="de-DE" smtClean="0"/>
              <a:t>10</a:t>
            </a:fld>
            <a:endParaRPr lang="de-DE"/>
          </a:p>
        </p:txBody>
      </p:sp>
    </p:spTree>
    <p:extLst>
      <p:ext uri="{BB962C8B-B14F-4D97-AF65-F5344CB8AC3E}">
        <p14:creationId xmlns:p14="http://schemas.microsoft.com/office/powerpoint/2010/main" val="4288565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Header Placeholder 3"/>
          <p:cNvSpPr>
            <a:spLocks noGrp="1"/>
          </p:cNvSpPr>
          <p:nvPr>
            <p:ph type="hdr" sz="quarter"/>
          </p:nvPr>
        </p:nvSpPr>
        <p:spPr/>
        <p:txBody>
          <a:bodyPr/>
          <a:lstStyle/>
          <a:p>
            <a:endParaRPr lang="de-DE"/>
          </a:p>
        </p:txBody>
      </p:sp>
      <p:sp>
        <p:nvSpPr>
          <p:cNvPr id="5" name="Footer Placeholder 4"/>
          <p:cNvSpPr>
            <a:spLocks noGrp="1"/>
          </p:cNvSpPr>
          <p:nvPr>
            <p:ph type="ftr" sz="quarter" idx="4"/>
          </p:nvPr>
        </p:nvSpPr>
        <p:spPr/>
        <p:txBody>
          <a:bodyPr/>
          <a:lstStyle/>
          <a:p>
            <a:endParaRPr lang="de-DE"/>
          </a:p>
        </p:txBody>
      </p:sp>
      <p:sp>
        <p:nvSpPr>
          <p:cNvPr id="6" name="Slide Number Placeholder 5"/>
          <p:cNvSpPr>
            <a:spLocks noGrp="1"/>
          </p:cNvSpPr>
          <p:nvPr>
            <p:ph type="sldNum" sz="quarter" idx="5"/>
          </p:nvPr>
        </p:nvSpPr>
        <p:spPr/>
        <p:txBody>
          <a:bodyPr/>
          <a:lstStyle/>
          <a:p>
            <a:fld id="{05185980-E0EF-4B89-BBC5-2F977BBF87C5}" type="slidenum">
              <a:rPr lang="de-DE" smtClean="0"/>
              <a:t>11</a:t>
            </a:fld>
            <a:endParaRPr lang="de-DE"/>
          </a:p>
        </p:txBody>
      </p:sp>
    </p:spTree>
    <p:extLst>
      <p:ext uri="{BB962C8B-B14F-4D97-AF65-F5344CB8AC3E}">
        <p14:creationId xmlns:p14="http://schemas.microsoft.com/office/powerpoint/2010/main" val="33805298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Header Placeholder 3"/>
          <p:cNvSpPr>
            <a:spLocks noGrp="1"/>
          </p:cNvSpPr>
          <p:nvPr>
            <p:ph type="hdr" sz="quarter"/>
          </p:nvPr>
        </p:nvSpPr>
        <p:spPr/>
        <p:txBody>
          <a:bodyPr/>
          <a:lstStyle/>
          <a:p>
            <a:endParaRPr lang="de-DE"/>
          </a:p>
        </p:txBody>
      </p:sp>
      <p:sp>
        <p:nvSpPr>
          <p:cNvPr id="5" name="Footer Placeholder 4"/>
          <p:cNvSpPr>
            <a:spLocks noGrp="1"/>
          </p:cNvSpPr>
          <p:nvPr>
            <p:ph type="ftr" sz="quarter" idx="4"/>
          </p:nvPr>
        </p:nvSpPr>
        <p:spPr/>
        <p:txBody>
          <a:bodyPr/>
          <a:lstStyle/>
          <a:p>
            <a:endParaRPr lang="de-DE"/>
          </a:p>
        </p:txBody>
      </p:sp>
      <p:sp>
        <p:nvSpPr>
          <p:cNvPr id="6" name="Slide Number Placeholder 5"/>
          <p:cNvSpPr>
            <a:spLocks noGrp="1"/>
          </p:cNvSpPr>
          <p:nvPr>
            <p:ph type="sldNum" sz="quarter" idx="5"/>
          </p:nvPr>
        </p:nvSpPr>
        <p:spPr/>
        <p:txBody>
          <a:bodyPr/>
          <a:lstStyle/>
          <a:p>
            <a:fld id="{05185980-E0EF-4B89-BBC5-2F977BBF87C5}" type="slidenum">
              <a:rPr lang="de-DE" smtClean="0"/>
              <a:t>12</a:t>
            </a:fld>
            <a:endParaRPr lang="de-DE"/>
          </a:p>
        </p:txBody>
      </p:sp>
    </p:spTree>
    <p:extLst>
      <p:ext uri="{BB962C8B-B14F-4D97-AF65-F5344CB8AC3E}">
        <p14:creationId xmlns:p14="http://schemas.microsoft.com/office/powerpoint/2010/main" val="14746266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Header Placeholder 3"/>
          <p:cNvSpPr>
            <a:spLocks noGrp="1"/>
          </p:cNvSpPr>
          <p:nvPr>
            <p:ph type="hdr" sz="quarter"/>
          </p:nvPr>
        </p:nvSpPr>
        <p:spPr/>
        <p:txBody>
          <a:bodyPr/>
          <a:lstStyle/>
          <a:p>
            <a:endParaRPr lang="de-DE"/>
          </a:p>
        </p:txBody>
      </p:sp>
      <p:sp>
        <p:nvSpPr>
          <p:cNvPr id="5" name="Footer Placeholder 4"/>
          <p:cNvSpPr>
            <a:spLocks noGrp="1"/>
          </p:cNvSpPr>
          <p:nvPr>
            <p:ph type="ftr" sz="quarter" idx="4"/>
          </p:nvPr>
        </p:nvSpPr>
        <p:spPr/>
        <p:txBody>
          <a:bodyPr/>
          <a:lstStyle/>
          <a:p>
            <a:endParaRPr lang="de-DE"/>
          </a:p>
        </p:txBody>
      </p:sp>
      <p:sp>
        <p:nvSpPr>
          <p:cNvPr id="6" name="Slide Number Placeholder 5"/>
          <p:cNvSpPr>
            <a:spLocks noGrp="1"/>
          </p:cNvSpPr>
          <p:nvPr>
            <p:ph type="sldNum" sz="quarter" idx="5"/>
          </p:nvPr>
        </p:nvSpPr>
        <p:spPr/>
        <p:txBody>
          <a:bodyPr/>
          <a:lstStyle/>
          <a:p>
            <a:fld id="{05185980-E0EF-4B89-BBC5-2F977BBF87C5}" type="slidenum">
              <a:rPr lang="de-DE" smtClean="0"/>
              <a:t>13</a:t>
            </a:fld>
            <a:endParaRPr lang="de-DE"/>
          </a:p>
        </p:txBody>
      </p:sp>
    </p:spTree>
    <p:extLst>
      <p:ext uri="{BB962C8B-B14F-4D97-AF65-F5344CB8AC3E}">
        <p14:creationId xmlns:p14="http://schemas.microsoft.com/office/powerpoint/2010/main" val="41881333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Header Placeholder 3"/>
          <p:cNvSpPr>
            <a:spLocks noGrp="1"/>
          </p:cNvSpPr>
          <p:nvPr>
            <p:ph type="hdr" sz="quarter"/>
          </p:nvPr>
        </p:nvSpPr>
        <p:spPr/>
        <p:txBody>
          <a:bodyPr/>
          <a:lstStyle/>
          <a:p>
            <a:endParaRPr lang="de-DE"/>
          </a:p>
        </p:txBody>
      </p:sp>
      <p:sp>
        <p:nvSpPr>
          <p:cNvPr id="5" name="Footer Placeholder 4"/>
          <p:cNvSpPr>
            <a:spLocks noGrp="1"/>
          </p:cNvSpPr>
          <p:nvPr>
            <p:ph type="ftr" sz="quarter" idx="4"/>
          </p:nvPr>
        </p:nvSpPr>
        <p:spPr/>
        <p:txBody>
          <a:bodyPr/>
          <a:lstStyle/>
          <a:p>
            <a:endParaRPr lang="de-DE"/>
          </a:p>
        </p:txBody>
      </p:sp>
      <p:sp>
        <p:nvSpPr>
          <p:cNvPr id="6" name="Slide Number Placeholder 5"/>
          <p:cNvSpPr>
            <a:spLocks noGrp="1"/>
          </p:cNvSpPr>
          <p:nvPr>
            <p:ph type="sldNum" sz="quarter" idx="5"/>
          </p:nvPr>
        </p:nvSpPr>
        <p:spPr/>
        <p:txBody>
          <a:bodyPr/>
          <a:lstStyle/>
          <a:p>
            <a:fld id="{05185980-E0EF-4B89-BBC5-2F977BBF87C5}" type="slidenum">
              <a:rPr lang="de-DE" smtClean="0"/>
              <a:t>14</a:t>
            </a:fld>
            <a:endParaRPr lang="de-DE"/>
          </a:p>
        </p:txBody>
      </p:sp>
    </p:spTree>
    <p:extLst>
      <p:ext uri="{BB962C8B-B14F-4D97-AF65-F5344CB8AC3E}">
        <p14:creationId xmlns:p14="http://schemas.microsoft.com/office/powerpoint/2010/main" val="3116748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Header Placeholder 3"/>
          <p:cNvSpPr>
            <a:spLocks noGrp="1"/>
          </p:cNvSpPr>
          <p:nvPr>
            <p:ph type="hdr" sz="quarter"/>
          </p:nvPr>
        </p:nvSpPr>
        <p:spPr/>
        <p:txBody>
          <a:bodyPr/>
          <a:lstStyle/>
          <a:p>
            <a:endParaRPr lang="de-DE"/>
          </a:p>
        </p:txBody>
      </p:sp>
      <p:sp>
        <p:nvSpPr>
          <p:cNvPr id="5" name="Footer Placeholder 4"/>
          <p:cNvSpPr>
            <a:spLocks noGrp="1"/>
          </p:cNvSpPr>
          <p:nvPr>
            <p:ph type="ftr" sz="quarter" idx="4"/>
          </p:nvPr>
        </p:nvSpPr>
        <p:spPr/>
        <p:txBody>
          <a:bodyPr/>
          <a:lstStyle/>
          <a:p>
            <a:endParaRPr lang="de-DE"/>
          </a:p>
        </p:txBody>
      </p:sp>
      <p:sp>
        <p:nvSpPr>
          <p:cNvPr id="6" name="Slide Number Placeholder 5"/>
          <p:cNvSpPr>
            <a:spLocks noGrp="1"/>
          </p:cNvSpPr>
          <p:nvPr>
            <p:ph type="sldNum" sz="quarter" idx="5"/>
          </p:nvPr>
        </p:nvSpPr>
        <p:spPr/>
        <p:txBody>
          <a:bodyPr/>
          <a:lstStyle/>
          <a:p>
            <a:fld id="{05185980-E0EF-4B89-BBC5-2F977BBF87C5}" type="slidenum">
              <a:rPr lang="de-DE" smtClean="0"/>
              <a:t>15</a:t>
            </a:fld>
            <a:endParaRPr lang="de-DE"/>
          </a:p>
        </p:txBody>
      </p:sp>
    </p:spTree>
    <p:extLst>
      <p:ext uri="{BB962C8B-B14F-4D97-AF65-F5344CB8AC3E}">
        <p14:creationId xmlns:p14="http://schemas.microsoft.com/office/powerpoint/2010/main" val="25687563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Header Placeholder 3"/>
          <p:cNvSpPr>
            <a:spLocks noGrp="1"/>
          </p:cNvSpPr>
          <p:nvPr>
            <p:ph type="hdr" sz="quarter"/>
          </p:nvPr>
        </p:nvSpPr>
        <p:spPr/>
        <p:txBody>
          <a:bodyPr/>
          <a:lstStyle/>
          <a:p>
            <a:endParaRPr lang="de-DE"/>
          </a:p>
        </p:txBody>
      </p:sp>
      <p:sp>
        <p:nvSpPr>
          <p:cNvPr id="5" name="Footer Placeholder 4"/>
          <p:cNvSpPr>
            <a:spLocks noGrp="1"/>
          </p:cNvSpPr>
          <p:nvPr>
            <p:ph type="ftr" sz="quarter" idx="4"/>
          </p:nvPr>
        </p:nvSpPr>
        <p:spPr/>
        <p:txBody>
          <a:bodyPr/>
          <a:lstStyle/>
          <a:p>
            <a:endParaRPr lang="de-DE"/>
          </a:p>
        </p:txBody>
      </p:sp>
      <p:sp>
        <p:nvSpPr>
          <p:cNvPr id="6" name="Slide Number Placeholder 5"/>
          <p:cNvSpPr>
            <a:spLocks noGrp="1"/>
          </p:cNvSpPr>
          <p:nvPr>
            <p:ph type="sldNum" sz="quarter" idx="5"/>
          </p:nvPr>
        </p:nvSpPr>
        <p:spPr/>
        <p:txBody>
          <a:bodyPr/>
          <a:lstStyle/>
          <a:p>
            <a:fld id="{05185980-E0EF-4B89-BBC5-2F977BBF87C5}" type="slidenum">
              <a:rPr lang="de-DE" smtClean="0"/>
              <a:t>16</a:t>
            </a:fld>
            <a:endParaRPr lang="de-DE"/>
          </a:p>
        </p:txBody>
      </p:sp>
    </p:spTree>
    <p:extLst>
      <p:ext uri="{BB962C8B-B14F-4D97-AF65-F5344CB8AC3E}">
        <p14:creationId xmlns:p14="http://schemas.microsoft.com/office/powerpoint/2010/main" val="25886718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Header Placeholder 3"/>
          <p:cNvSpPr>
            <a:spLocks noGrp="1"/>
          </p:cNvSpPr>
          <p:nvPr>
            <p:ph type="hdr" sz="quarter"/>
          </p:nvPr>
        </p:nvSpPr>
        <p:spPr/>
        <p:txBody>
          <a:bodyPr/>
          <a:lstStyle/>
          <a:p>
            <a:endParaRPr lang="de-DE"/>
          </a:p>
        </p:txBody>
      </p:sp>
      <p:sp>
        <p:nvSpPr>
          <p:cNvPr id="5" name="Footer Placeholder 4"/>
          <p:cNvSpPr>
            <a:spLocks noGrp="1"/>
          </p:cNvSpPr>
          <p:nvPr>
            <p:ph type="ftr" sz="quarter" idx="4"/>
          </p:nvPr>
        </p:nvSpPr>
        <p:spPr/>
        <p:txBody>
          <a:bodyPr/>
          <a:lstStyle/>
          <a:p>
            <a:endParaRPr lang="de-DE"/>
          </a:p>
        </p:txBody>
      </p:sp>
      <p:sp>
        <p:nvSpPr>
          <p:cNvPr id="6" name="Slide Number Placeholder 5"/>
          <p:cNvSpPr>
            <a:spLocks noGrp="1"/>
          </p:cNvSpPr>
          <p:nvPr>
            <p:ph type="sldNum" sz="quarter" idx="5"/>
          </p:nvPr>
        </p:nvSpPr>
        <p:spPr/>
        <p:txBody>
          <a:bodyPr/>
          <a:lstStyle/>
          <a:p>
            <a:fld id="{05185980-E0EF-4B89-BBC5-2F977BBF87C5}" type="slidenum">
              <a:rPr lang="de-DE" smtClean="0"/>
              <a:t>17</a:t>
            </a:fld>
            <a:endParaRPr lang="de-DE"/>
          </a:p>
        </p:txBody>
      </p:sp>
    </p:spTree>
    <p:extLst>
      <p:ext uri="{BB962C8B-B14F-4D97-AF65-F5344CB8AC3E}">
        <p14:creationId xmlns:p14="http://schemas.microsoft.com/office/powerpoint/2010/main" val="4636823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Header Placeholder 3"/>
          <p:cNvSpPr>
            <a:spLocks noGrp="1"/>
          </p:cNvSpPr>
          <p:nvPr>
            <p:ph type="hdr" sz="quarter"/>
          </p:nvPr>
        </p:nvSpPr>
        <p:spPr/>
        <p:txBody>
          <a:bodyPr/>
          <a:lstStyle/>
          <a:p>
            <a:endParaRPr lang="de-DE"/>
          </a:p>
        </p:txBody>
      </p:sp>
      <p:sp>
        <p:nvSpPr>
          <p:cNvPr id="5" name="Footer Placeholder 4"/>
          <p:cNvSpPr>
            <a:spLocks noGrp="1"/>
          </p:cNvSpPr>
          <p:nvPr>
            <p:ph type="ftr" sz="quarter" idx="4"/>
          </p:nvPr>
        </p:nvSpPr>
        <p:spPr/>
        <p:txBody>
          <a:bodyPr/>
          <a:lstStyle/>
          <a:p>
            <a:endParaRPr lang="de-DE"/>
          </a:p>
        </p:txBody>
      </p:sp>
      <p:sp>
        <p:nvSpPr>
          <p:cNvPr id="6" name="Slide Number Placeholder 5"/>
          <p:cNvSpPr>
            <a:spLocks noGrp="1"/>
          </p:cNvSpPr>
          <p:nvPr>
            <p:ph type="sldNum" sz="quarter" idx="5"/>
          </p:nvPr>
        </p:nvSpPr>
        <p:spPr/>
        <p:txBody>
          <a:bodyPr/>
          <a:lstStyle/>
          <a:p>
            <a:fld id="{05185980-E0EF-4B89-BBC5-2F977BBF87C5}" type="slidenum">
              <a:rPr lang="de-DE" smtClean="0"/>
              <a:t>18</a:t>
            </a:fld>
            <a:endParaRPr lang="de-DE"/>
          </a:p>
        </p:txBody>
      </p:sp>
    </p:spTree>
    <p:extLst>
      <p:ext uri="{BB962C8B-B14F-4D97-AF65-F5344CB8AC3E}">
        <p14:creationId xmlns:p14="http://schemas.microsoft.com/office/powerpoint/2010/main" val="15955347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Header Placeholder 3"/>
          <p:cNvSpPr>
            <a:spLocks noGrp="1"/>
          </p:cNvSpPr>
          <p:nvPr>
            <p:ph type="hdr" sz="quarter"/>
          </p:nvPr>
        </p:nvSpPr>
        <p:spPr/>
        <p:txBody>
          <a:bodyPr/>
          <a:lstStyle/>
          <a:p>
            <a:endParaRPr lang="de-DE"/>
          </a:p>
        </p:txBody>
      </p:sp>
      <p:sp>
        <p:nvSpPr>
          <p:cNvPr id="5" name="Footer Placeholder 4"/>
          <p:cNvSpPr>
            <a:spLocks noGrp="1"/>
          </p:cNvSpPr>
          <p:nvPr>
            <p:ph type="ftr" sz="quarter" idx="4"/>
          </p:nvPr>
        </p:nvSpPr>
        <p:spPr/>
        <p:txBody>
          <a:bodyPr/>
          <a:lstStyle/>
          <a:p>
            <a:endParaRPr lang="de-DE"/>
          </a:p>
        </p:txBody>
      </p:sp>
      <p:sp>
        <p:nvSpPr>
          <p:cNvPr id="6" name="Slide Number Placeholder 5"/>
          <p:cNvSpPr>
            <a:spLocks noGrp="1"/>
          </p:cNvSpPr>
          <p:nvPr>
            <p:ph type="sldNum" sz="quarter" idx="5"/>
          </p:nvPr>
        </p:nvSpPr>
        <p:spPr/>
        <p:txBody>
          <a:bodyPr/>
          <a:lstStyle/>
          <a:p>
            <a:fld id="{05185980-E0EF-4B89-BBC5-2F977BBF87C5}" type="slidenum">
              <a:rPr lang="de-DE" smtClean="0"/>
              <a:t>19</a:t>
            </a:fld>
            <a:endParaRPr lang="de-DE"/>
          </a:p>
        </p:txBody>
      </p:sp>
    </p:spTree>
    <p:extLst>
      <p:ext uri="{BB962C8B-B14F-4D97-AF65-F5344CB8AC3E}">
        <p14:creationId xmlns:p14="http://schemas.microsoft.com/office/powerpoint/2010/main" val="373926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a:p>
        </p:txBody>
      </p:sp>
      <p:sp>
        <p:nvSpPr>
          <p:cNvPr id="4" name="Header Placeholder 3"/>
          <p:cNvSpPr>
            <a:spLocks noGrp="1"/>
          </p:cNvSpPr>
          <p:nvPr>
            <p:ph type="hdr" sz="quarter"/>
          </p:nvPr>
        </p:nvSpPr>
        <p:spPr/>
        <p:txBody>
          <a:bodyPr/>
          <a:lstStyle/>
          <a:p>
            <a:endParaRPr lang="de-DE"/>
          </a:p>
        </p:txBody>
      </p:sp>
      <p:sp>
        <p:nvSpPr>
          <p:cNvPr id="5" name="Footer Placeholder 4"/>
          <p:cNvSpPr>
            <a:spLocks noGrp="1"/>
          </p:cNvSpPr>
          <p:nvPr>
            <p:ph type="ftr" sz="quarter" idx="4"/>
          </p:nvPr>
        </p:nvSpPr>
        <p:spPr/>
        <p:txBody>
          <a:bodyPr/>
          <a:lstStyle/>
          <a:p>
            <a:endParaRPr lang="de-DE"/>
          </a:p>
        </p:txBody>
      </p:sp>
      <p:sp>
        <p:nvSpPr>
          <p:cNvPr id="6" name="Slide Number Placeholder 5"/>
          <p:cNvSpPr>
            <a:spLocks noGrp="1"/>
          </p:cNvSpPr>
          <p:nvPr>
            <p:ph type="sldNum" sz="quarter" idx="5"/>
          </p:nvPr>
        </p:nvSpPr>
        <p:spPr/>
        <p:txBody>
          <a:bodyPr/>
          <a:lstStyle/>
          <a:p>
            <a:fld id="{05185980-E0EF-4B89-BBC5-2F977BBF87C5}" type="slidenum">
              <a:rPr lang="de-DE" smtClean="0"/>
              <a:t>2</a:t>
            </a:fld>
            <a:endParaRPr lang="de-DE"/>
          </a:p>
        </p:txBody>
      </p:sp>
    </p:spTree>
    <p:extLst>
      <p:ext uri="{BB962C8B-B14F-4D97-AF65-F5344CB8AC3E}">
        <p14:creationId xmlns:p14="http://schemas.microsoft.com/office/powerpoint/2010/main" val="35663261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Header Placeholder 3"/>
          <p:cNvSpPr>
            <a:spLocks noGrp="1"/>
          </p:cNvSpPr>
          <p:nvPr>
            <p:ph type="hdr" sz="quarter"/>
          </p:nvPr>
        </p:nvSpPr>
        <p:spPr/>
        <p:txBody>
          <a:bodyPr/>
          <a:lstStyle/>
          <a:p>
            <a:endParaRPr lang="de-DE"/>
          </a:p>
        </p:txBody>
      </p:sp>
      <p:sp>
        <p:nvSpPr>
          <p:cNvPr id="5" name="Footer Placeholder 4"/>
          <p:cNvSpPr>
            <a:spLocks noGrp="1"/>
          </p:cNvSpPr>
          <p:nvPr>
            <p:ph type="ftr" sz="quarter" idx="4"/>
          </p:nvPr>
        </p:nvSpPr>
        <p:spPr/>
        <p:txBody>
          <a:bodyPr/>
          <a:lstStyle/>
          <a:p>
            <a:endParaRPr lang="de-DE"/>
          </a:p>
        </p:txBody>
      </p:sp>
      <p:sp>
        <p:nvSpPr>
          <p:cNvPr id="6" name="Slide Number Placeholder 5"/>
          <p:cNvSpPr>
            <a:spLocks noGrp="1"/>
          </p:cNvSpPr>
          <p:nvPr>
            <p:ph type="sldNum" sz="quarter" idx="5"/>
          </p:nvPr>
        </p:nvSpPr>
        <p:spPr/>
        <p:txBody>
          <a:bodyPr/>
          <a:lstStyle/>
          <a:p>
            <a:fld id="{05185980-E0EF-4B89-BBC5-2F977BBF87C5}" type="slidenum">
              <a:rPr lang="de-DE" smtClean="0"/>
              <a:t>20</a:t>
            </a:fld>
            <a:endParaRPr lang="de-DE"/>
          </a:p>
        </p:txBody>
      </p:sp>
    </p:spTree>
    <p:extLst>
      <p:ext uri="{BB962C8B-B14F-4D97-AF65-F5344CB8AC3E}">
        <p14:creationId xmlns:p14="http://schemas.microsoft.com/office/powerpoint/2010/main" val="40153950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Header Placeholder 3"/>
          <p:cNvSpPr>
            <a:spLocks noGrp="1"/>
          </p:cNvSpPr>
          <p:nvPr>
            <p:ph type="hdr" sz="quarter"/>
          </p:nvPr>
        </p:nvSpPr>
        <p:spPr/>
        <p:txBody>
          <a:bodyPr/>
          <a:lstStyle/>
          <a:p>
            <a:endParaRPr lang="de-DE"/>
          </a:p>
        </p:txBody>
      </p:sp>
      <p:sp>
        <p:nvSpPr>
          <p:cNvPr id="5" name="Footer Placeholder 4"/>
          <p:cNvSpPr>
            <a:spLocks noGrp="1"/>
          </p:cNvSpPr>
          <p:nvPr>
            <p:ph type="ftr" sz="quarter" idx="4"/>
          </p:nvPr>
        </p:nvSpPr>
        <p:spPr/>
        <p:txBody>
          <a:bodyPr/>
          <a:lstStyle/>
          <a:p>
            <a:endParaRPr lang="de-DE"/>
          </a:p>
        </p:txBody>
      </p:sp>
      <p:sp>
        <p:nvSpPr>
          <p:cNvPr id="6" name="Slide Number Placeholder 5"/>
          <p:cNvSpPr>
            <a:spLocks noGrp="1"/>
          </p:cNvSpPr>
          <p:nvPr>
            <p:ph type="sldNum" sz="quarter" idx="5"/>
          </p:nvPr>
        </p:nvSpPr>
        <p:spPr/>
        <p:txBody>
          <a:bodyPr/>
          <a:lstStyle/>
          <a:p>
            <a:fld id="{05185980-E0EF-4B89-BBC5-2F977BBF87C5}" type="slidenum">
              <a:rPr lang="de-DE" smtClean="0"/>
              <a:t>21</a:t>
            </a:fld>
            <a:endParaRPr lang="de-DE"/>
          </a:p>
        </p:txBody>
      </p:sp>
    </p:spTree>
    <p:extLst>
      <p:ext uri="{BB962C8B-B14F-4D97-AF65-F5344CB8AC3E}">
        <p14:creationId xmlns:p14="http://schemas.microsoft.com/office/powerpoint/2010/main" val="11001230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Header Placeholder 3"/>
          <p:cNvSpPr>
            <a:spLocks noGrp="1"/>
          </p:cNvSpPr>
          <p:nvPr>
            <p:ph type="hdr" sz="quarter"/>
          </p:nvPr>
        </p:nvSpPr>
        <p:spPr/>
        <p:txBody>
          <a:bodyPr/>
          <a:lstStyle/>
          <a:p>
            <a:endParaRPr lang="de-DE"/>
          </a:p>
        </p:txBody>
      </p:sp>
      <p:sp>
        <p:nvSpPr>
          <p:cNvPr id="5" name="Footer Placeholder 4"/>
          <p:cNvSpPr>
            <a:spLocks noGrp="1"/>
          </p:cNvSpPr>
          <p:nvPr>
            <p:ph type="ftr" sz="quarter" idx="4"/>
          </p:nvPr>
        </p:nvSpPr>
        <p:spPr/>
        <p:txBody>
          <a:bodyPr/>
          <a:lstStyle/>
          <a:p>
            <a:endParaRPr lang="de-DE"/>
          </a:p>
        </p:txBody>
      </p:sp>
      <p:sp>
        <p:nvSpPr>
          <p:cNvPr id="6" name="Slide Number Placeholder 5"/>
          <p:cNvSpPr>
            <a:spLocks noGrp="1"/>
          </p:cNvSpPr>
          <p:nvPr>
            <p:ph type="sldNum" sz="quarter" idx="5"/>
          </p:nvPr>
        </p:nvSpPr>
        <p:spPr/>
        <p:txBody>
          <a:bodyPr/>
          <a:lstStyle/>
          <a:p>
            <a:fld id="{05185980-E0EF-4B89-BBC5-2F977BBF87C5}" type="slidenum">
              <a:rPr lang="de-DE" smtClean="0"/>
              <a:t>22</a:t>
            </a:fld>
            <a:endParaRPr lang="de-DE"/>
          </a:p>
        </p:txBody>
      </p:sp>
    </p:spTree>
    <p:extLst>
      <p:ext uri="{BB962C8B-B14F-4D97-AF65-F5344CB8AC3E}">
        <p14:creationId xmlns:p14="http://schemas.microsoft.com/office/powerpoint/2010/main" val="446256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Header Placeholder 3"/>
          <p:cNvSpPr>
            <a:spLocks noGrp="1"/>
          </p:cNvSpPr>
          <p:nvPr>
            <p:ph type="hdr" sz="quarter"/>
          </p:nvPr>
        </p:nvSpPr>
        <p:spPr/>
        <p:txBody>
          <a:bodyPr/>
          <a:lstStyle/>
          <a:p>
            <a:endParaRPr lang="de-DE"/>
          </a:p>
        </p:txBody>
      </p:sp>
      <p:sp>
        <p:nvSpPr>
          <p:cNvPr id="5" name="Footer Placeholder 4"/>
          <p:cNvSpPr>
            <a:spLocks noGrp="1"/>
          </p:cNvSpPr>
          <p:nvPr>
            <p:ph type="ftr" sz="quarter" idx="4"/>
          </p:nvPr>
        </p:nvSpPr>
        <p:spPr/>
        <p:txBody>
          <a:bodyPr/>
          <a:lstStyle/>
          <a:p>
            <a:endParaRPr lang="de-DE"/>
          </a:p>
        </p:txBody>
      </p:sp>
      <p:sp>
        <p:nvSpPr>
          <p:cNvPr id="6" name="Slide Number Placeholder 5"/>
          <p:cNvSpPr>
            <a:spLocks noGrp="1"/>
          </p:cNvSpPr>
          <p:nvPr>
            <p:ph type="sldNum" sz="quarter" idx="5"/>
          </p:nvPr>
        </p:nvSpPr>
        <p:spPr/>
        <p:txBody>
          <a:bodyPr/>
          <a:lstStyle/>
          <a:p>
            <a:fld id="{05185980-E0EF-4B89-BBC5-2F977BBF87C5}" type="slidenum">
              <a:rPr lang="de-DE" smtClean="0"/>
              <a:t>23</a:t>
            </a:fld>
            <a:endParaRPr lang="de-DE"/>
          </a:p>
        </p:txBody>
      </p:sp>
    </p:spTree>
    <p:extLst>
      <p:ext uri="{BB962C8B-B14F-4D97-AF65-F5344CB8AC3E}">
        <p14:creationId xmlns:p14="http://schemas.microsoft.com/office/powerpoint/2010/main" val="5165739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Header Placeholder 3"/>
          <p:cNvSpPr>
            <a:spLocks noGrp="1"/>
          </p:cNvSpPr>
          <p:nvPr>
            <p:ph type="hdr" sz="quarter"/>
          </p:nvPr>
        </p:nvSpPr>
        <p:spPr/>
        <p:txBody>
          <a:bodyPr/>
          <a:lstStyle/>
          <a:p>
            <a:endParaRPr lang="de-DE"/>
          </a:p>
        </p:txBody>
      </p:sp>
      <p:sp>
        <p:nvSpPr>
          <p:cNvPr id="5" name="Footer Placeholder 4"/>
          <p:cNvSpPr>
            <a:spLocks noGrp="1"/>
          </p:cNvSpPr>
          <p:nvPr>
            <p:ph type="ftr" sz="quarter" idx="4"/>
          </p:nvPr>
        </p:nvSpPr>
        <p:spPr/>
        <p:txBody>
          <a:bodyPr/>
          <a:lstStyle/>
          <a:p>
            <a:endParaRPr lang="de-DE"/>
          </a:p>
        </p:txBody>
      </p:sp>
      <p:sp>
        <p:nvSpPr>
          <p:cNvPr id="6" name="Slide Number Placeholder 5"/>
          <p:cNvSpPr>
            <a:spLocks noGrp="1"/>
          </p:cNvSpPr>
          <p:nvPr>
            <p:ph type="sldNum" sz="quarter" idx="5"/>
          </p:nvPr>
        </p:nvSpPr>
        <p:spPr/>
        <p:txBody>
          <a:bodyPr/>
          <a:lstStyle/>
          <a:p>
            <a:fld id="{05185980-E0EF-4B89-BBC5-2F977BBF87C5}" type="slidenum">
              <a:rPr lang="de-DE" smtClean="0"/>
              <a:t>24</a:t>
            </a:fld>
            <a:endParaRPr lang="de-DE"/>
          </a:p>
        </p:txBody>
      </p:sp>
    </p:spTree>
    <p:extLst>
      <p:ext uri="{BB962C8B-B14F-4D97-AF65-F5344CB8AC3E}">
        <p14:creationId xmlns:p14="http://schemas.microsoft.com/office/powerpoint/2010/main" val="22510705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Header Placeholder 3"/>
          <p:cNvSpPr>
            <a:spLocks noGrp="1"/>
          </p:cNvSpPr>
          <p:nvPr>
            <p:ph type="hdr" sz="quarter"/>
          </p:nvPr>
        </p:nvSpPr>
        <p:spPr/>
        <p:txBody>
          <a:bodyPr/>
          <a:lstStyle/>
          <a:p>
            <a:endParaRPr lang="de-DE"/>
          </a:p>
        </p:txBody>
      </p:sp>
      <p:sp>
        <p:nvSpPr>
          <p:cNvPr id="5" name="Footer Placeholder 4"/>
          <p:cNvSpPr>
            <a:spLocks noGrp="1"/>
          </p:cNvSpPr>
          <p:nvPr>
            <p:ph type="ftr" sz="quarter" idx="4"/>
          </p:nvPr>
        </p:nvSpPr>
        <p:spPr/>
        <p:txBody>
          <a:bodyPr/>
          <a:lstStyle/>
          <a:p>
            <a:endParaRPr lang="de-DE"/>
          </a:p>
        </p:txBody>
      </p:sp>
      <p:sp>
        <p:nvSpPr>
          <p:cNvPr id="6" name="Slide Number Placeholder 5"/>
          <p:cNvSpPr>
            <a:spLocks noGrp="1"/>
          </p:cNvSpPr>
          <p:nvPr>
            <p:ph type="sldNum" sz="quarter" idx="5"/>
          </p:nvPr>
        </p:nvSpPr>
        <p:spPr/>
        <p:txBody>
          <a:bodyPr/>
          <a:lstStyle/>
          <a:p>
            <a:fld id="{05185980-E0EF-4B89-BBC5-2F977BBF87C5}" type="slidenum">
              <a:rPr lang="de-DE" smtClean="0"/>
              <a:t>25</a:t>
            </a:fld>
            <a:endParaRPr lang="de-DE"/>
          </a:p>
        </p:txBody>
      </p:sp>
    </p:spTree>
    <p:extLst>
      <p:ext uri="{BB962C8B-B14F-4D97-AF65-F5344CB8AC3E}">
        <p14:creationId xmlns:p14="http://schemas.microsoft.com/office/powerpoint/2010/main" val="26259061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Header Placeholder 3"/>
          <p:cNvSpPr>
            <a:spLocks noGrp="1"/>
          </p:cNvSpPr>
          <p:nvPr>
            <p:ph type="hdr" sz="quarter"/>
          </p:nvPr>
        </p:nvSpPr>
        <p:spPr/>
        <p:txBody>
          <a:bodyPr/>
          <a:lstStyle/>
          <a:p>
            <a:endParaRPr lang="de-DE"/>
          </a:p>
        </p:txBody>
      </p:sp>
      <p:sp>
        <p:nvSpPr>
          <p:cNvPr id="5" name="Footer Placeholder 4"/>
          <p:cNvSpPr>
            <a:spLocks noGrp="1"/>
          </p:cNvSpPr>
          <p:nvPr>
            <p:ph type="ftr" sz="quarter" idx="4"/>
          </p:nvPr>
        </p:nvSpPr>
        <p:spPr/>
        <p:txBody>
          <a:bodyPr/>
          <a:lstStyle/>
          <a:p>
            <a:endParaRPr lang="de-DE"/>
          </a:p>
        </p:txBody>
      </p:sp>
      <p:sp>
        <p:nvSpPr>
          <p:cNvPr id="6" name="Slide Number Placeholder 5"/>
          <p:cNvSpPr>
            <a:spLocks noGrp="1"/>
          </p:cNvSpPr>
          <p:nvPr>
            <p:ph type="sldNum" sz="quarter" idx="5"/>
          </p:nvPr>
        </p:nvSpPr>
        <p:spPr/>
        <p:txBody>
          <a:bodyPr/>
          <a:lstStyle/>
          <a:p>
            <a:fld id="{05185980-E0EF-4B89-BBC5-2F977BBF87C5}" type="slidenum">
              <a:rPr lang="de-DE" smtClean="0"/>
              <a:t>26</a:t>
            </a:fld>
            <a:endParaRPr lang="de-DE"/>
          </a:p>
        </p:txBody>
      </p:sp>
    </p:spTree>
    <p:extLst>
      <p:ext uri="{BB962C8B-B14F-4D97-AF65-F5344CB8AC3E}">
        <p14:creationId xmlns:p14="http://schemas.microsoft.com/office/powerpoint/2010/main" val="42338479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Header Placeholder 3"/>
          <p:cNvSpPr>
            <a:spLocks noGrp="1"/>
          </p:cNvSpPr>
          <p:nvPr>
            <p:ph type="hdr" sz="quarter"/>
          </p:nvPr>
        </p:nvSpPr>
        <p:spPr/>
        <p:txBody>
          <a:bodyPr/>
          <a:lstStyle/>
          <a:p>
            <a:endParaRPr lang="de-DE"/>
          </a:p>
        </p:txBody>
      </p:sp>
      <p:sp>
        <p:nvSpPr>
          <p:cNvPr id="5" name="Footer Placeholder 4"/>
          <p:cNvSpPr>
            <a:spLocks noGrp="1"/>
          </p:cNvSpPr>
          <p:nvPr>
            <p:ph type="ftr" sz="quarter" idx="4"/>
          </p:nvPr>
        </p:nvSpPr>
        <p:spPr/>
        <p:txBody>
          <a:bodyPr/>
          <a:lstStyle/>
          <a:p>
            <a:endParaRPr lang="de-DE"/>
          </a:p>
        </p:txBody>
      </p:sp>
      <p:sp>
        <p:nvSpPr>
          <p:cNvPr id="6" name="Slide Number Placeholder 5"/>
          <p:cNvSpPr>
            <a:spLocks noGrp="1"/>
          </p:cNvSpPr>
          <p:nvPr>
            <p:ph type="sldNum" sz="quarter" idx="5"/>
          </p:nvPr>
        </p:nvSpPr>
        <p:spPr/>
        <p:txBody>
          <a:bodyPr/>
          <a:lstStyle/>
          <a:p>
            <a:fld id="{05185980-E0EF-4B89-BBC5-2F977BBF87C5}" type="slidenum">
              <a:rPr lang="de-DE" smtClean="0"/>
              <a:t>27</a:t>
            </a:fld>
            <a:endParaRPr lang="de-DE"/>
          </a:p>
        </p:txBody>
      </p:sp>
    </p:spTree>
    <p:extLst>
      <p:ext uri="{BB962C8B-B14F-4D97-AF65-F5344CB8AC3E}">
        <p14:creationId xmlns:p14="http://schemas.microsoft.com/office/powerpoint/2010/main" val="17377015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Header Placeholder 3"/>
          <p:cNvSpPr>
            <a:spLocks noGrp="1"/>
          </p:cNvSpPr>
          <p:nvPr>
            <p:ph type="hdr" sz="quarter"/>
          </p:nvPr>
        </p:nvSpPr>
        <p:spPr/>
        <p:txBody>
          <a:bodyPr/>
          <a:lstStyle/>
          <a:p>
            <a:endParaRPr lang="de-DE"/>
          </a:p>
        </p:txBody>
      </p:sp>
      <p:sp>
        <p:nvSpPr>
          <p:cNvPr id="5" name="Footer Placeholder 4"/>
          <p:cNvSpPr>
            <a:spLocks noGrp="1"/>
          </p:cNvSpPr>
          <p:nvPr>
            <p:ph type="ftr" sz="quarter" idx="4"/>
          </p:nvPr>
        </p:nvSpPr>
        <p:spPr/>
        <p:txBody>
          <a:bodyPr/>
          <a:lstStyle/>
          <a:p>
            <a:endParaRPr lang="de-DE"/>
          </a:p>
        </p:txBody>
      </p:sp>
      <p:sp>
        <p:nvSpPr>
          <p:cNvPr id="6" name="Slide Number Placeholder 5"/>
          <p:cNvSpPr>
            <a:spLocks noGrp="1"/>
          </p:cNvSpPr>
          <p:nvPr>
            <p:ph type="sldNum" sz="quarter" idx="5"/>
          </p:nvPr>
        </p:nvSpPr>
        <p:spPr/>
        <p:txBody>
          <a:bodyPr/>
          <a:lstStyle/>
          <a:p>
            <a:fld id="{05185980-E0EF-4B89-BBC5-2F977BBF87C5}" type="slidenum">
              <a:rPr lang="de-DE" smtClean="0"/>
              <a:t>28</a:t>
            </a:fld>
            <a:endParaRPr lang="de-DE"/>
          </a:p>
        </p:txBody>
      </p:sp>
    </p:spTree>
    <p:extLst>
      <p:ext uri="{BB962C8B-B14F-4D97-AF65-F5344CB8AC3E}">
        <p14:creationId xmlns:p14="http://schemas.microsoft.com/office/powerpoint/2010/main" val="39560361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Header Placeholder 3"/>
          <p:cNvSpPr>
            <a:spLocks noGrp="1"/>
          </p:cNvSpPr>
          <p:nvPr>
            <p:ph type="hdr" sz="quarter"/>
          </p:nvPr>
        </p:nvSpPr>
        <p:spPr/>
        <p:txBody>
          <a:bodyPr/>
          <a:lstStyle/>
          <a:p>
            <a:endParaRPr lang="de-DE"/>
          </a:p>
        </p:txBody>
      </p:sp>
      <p:sp>
        <p:nvSpPr>
          <p:cNvPr id="5" name="Footer Placeholder 4"/>
          <p:cNvSpPr>
            <a:spLocks noGrp="1"/>
          </p:cNvSpPr>
          <p:nvPr>
            <p:ph type="ftr" sz="quarter" idx="4"/>
          </p:nvPr>
        </p:nvSpPr>
        <p:spPr/>
        <p:txBody>
          <a:bodyPr/>
          <a:lstStyle/>
          <a:p>
            <a:endParaRPr lang="de-DE"/>
          </a:p>
        </p:txBody>
      </p:sp>
      <p:sp>
        <p:nvSpPr>
          <p:cNvPr id="6" name="Slide Number Placeholder 5"/>
          <p:cNvSpPr>
            <a:spLocks noGrp="1"/>
          </p:cNvSpPr>
          <p:nvPr>
            <p:ph type="sldNum" sz="quarter" idx="5"/>
          </p:nvPr>
        </p:nvSpPr>
        <p:spPr/>
        <p:txBody>
          <a:bodyPr/>
          <a:lstStyle/>
          <a:p>
            <a:fld id="{05185980-E0EF-4B89-BBC5-2F977BBF87C5}" type="slidenum">
              <a:rPr lang="de-DE" smtClean="0"/>
              <a:t>29</a:t>
            </a:fld>
            <a:endParaRPr lang="de-DE"/>
          </a:p>
        </p:txBody>
      </p:sp>
    </p:spTree>
    <p:extLst>
      <p:ext uri="{BB962C8B-B14F-4D97-AF65-F5344CB8AC3E}">
        <p14:creationId xmlns:p14="http://schemas.microsoft.com/office/powerpoint/2010/main" val="3165816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Header Placeholder 3"/>
          <p:cNvSpPr>
            <a:spLocks noGrp="1"/>
          </p:cNvSpPr>
          <p:nvPr>
            <p:ph type="hdr" sz="quarter"/>
          </p:nvPr>
        </p:nvSpPr>
        <p:spPr/>
        <p:txBody>
          <a:bodyPr/>
          <a:lstStyle/>
          <a:p>
            <a:endParaRPr lang="de-DE"/>
          </a:p>
        </p:txBody>
      </p:sp>
      <p:sp>
        <p:nvSpPr>
          <p:cNvPr id="5" name="Footer Placeholder 4"/>
          <p:cNvSpPr>
            <a:spLocks noGrp="1"/>
          </p:cNvSpPr>
          <p:nvPr>
            <p:ph type="ftr" sz="quarter" idx="4"/>
          </p:nvPr>
        </p:nvSpPr>
        <p:spPr/>
        <p:txBody>
          <a:bodyPr/>
          <a:lstStyle/>
          <a:p>
            <a:endParaRPr lang="de-DE"/>
          </a:p>
        </p:txBody>
      </p:sp>
      <p:sp>
        <p:nvSpPr>
          <p:cNvPr id="6" name="Slide Number Placeholder 5"/>
          <p:cNvSpPr>
            <a:spLocks noGrp="1"/>
          </p:cNvSpPr>
          <p:nvPr>
            <p:ph type="sldNum" sz="quarter" idx="5"/>
          </p:nvPr>
        </p:nvSpPr>
        <p:spPr/>
        <p:txBody>
          <a:bodyPr/>
          <a:lstStyle/>
          <a:p>
            <a:fld id="{05185980-E0EF-4B89-BBC5-2F977BBF87C5}" type="slidenum">
              <a:rPr lang="de-DE" smtClean="0"/>
              <a:t>3</a:t>
            </a:fld>
            <a:endParaRPr lang="de-DE"/>
          </a:p>
        </p:txBody>
      </p:sp>
    </p:spTree>
    <p:extLst>
      <p:ext uri="{BB962C8B-B14F-4D97-AF65-F5344CB8AC3E}">
        <p14:creationId xmlns:p14="http://schemas.microsoft.com/office/powerpoint/2010/main" val="26270643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Header Placeholder 3"/>
          <p:cNvSpPr>
            <a:spLocks noGrp="1"/>
          </p:cNvSpPr>
          <p:nvPr>
            <p:ph type="hdr" sz="quarter"/>
          </p:nvPr>
        </p:nvSpPr>
        <p:spPr/>
        <p:txBody>
          <a:bodyPr/>
          <a:lstStyle/>
          <a:p>
            <a:endParaRPr lang="de-DE"/>
          </a:p>
        </p:txBody>
      </p:sp>
      <p:sp>
        <p:nvSpPr>
          <p:cNvPr id="5" name="Footer Placeholder 4"/>
          <p:cNvSpPr>
            <a:spLocks noGrp="1"/>
          </p:cNvSpPr>
          <p:nvPr>
            <p:ph type="ftr" sz="quarter" idx="4"/>
          </p:nvPr>
        </p:nvSpPr>
        <p:spPr/>
        <p:txBody>
          <a:bodyPr/>
          <a:lstStyle/>
          <a:p>
            <a:endParaRPr lang="de-DE"/>
          </a:p>
        </p:txBody>
      </p:sp>
      <p:sp>
        <p:nvSpPr>
          <p:cNvPr id="6" name="Slide Number Placeholder 5"/>
          <p:cNvSpPr>
            <a:spLocks noGrp="1"/>
          </p:cNvSpPr>
          <p:nvPr>
            <p:ph type="sldNum" sz="quarter" idx="5"/>
          </p:nvPr>
        </p:nvSpPr>
        <p:spPr/>
        <p:txBody>
          <a:bodyPr/>
          <a:lstStyle/>
          <a:p>
            <a:fld id="{05185980-E0EF-4B89-BBC5-2F977BBF87C5}" type="slidenum">
              <a:rPr lang="de-DE" smtClean="0"/>
              <a:t>30</a:t>
            </a:fld>
            <a:endParaRPr lang="de-DE"/>
          </a:p>
        </p:txBody>
      </p:sp>
    </p:spTree>
    <p:extLst>
      <p:ext uri="{BB962C8B-B14F-4D97-AF65-F5344CB8AC3E}">
        <p14:creationId xmlns:p14="http://schemas.microsoft.com/office/powerpoint/2010/main" val="17646636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Header Placeholder 3"/>
          <p:cNvSpPr>
            <a:spLocks noGrp="1"/>
          </p:cNvSpPr>
          <p:nvPr>
            <p:ph type="hdr" sz="quarter"/>
          </p:nvPr>
        </p:nvSpPr>
        <p:spPr/>
        <p:txBody>
          <a:bodyPr/>
          <a:lstStyle/>
          <a:p>
            <a:endParaRPr lang="de-DE"/>
          </a:p>
        </p:txBody>
      </p:sp>
      <p:sp>
        <p:nvSpPr>
          <p:cNvPr id="5" name="Footer Placeholder 4"/>
          <p:cNvSpPr>
            <a:spLocks noGrp="1"/>
          </p:cNvSpPr>
          <p:nvPr>
            <p:ph type="ftr" sz="quarter" idx="4"/>
          </p:nvPr>
        </p:nvSpPr>
        <p:spPr/>
        <p:txBody>
          <a:bodyPr/>
          <a:lstStyle/>
          <a:p>
            <a:endParaRPr lang="de-DE"/>
          </a:p>
        </p:txBody>
      </p:sp>
      <p:sp>
        <p:nvSpPr>
          <p:cNvPr id="6" name="Slide Number Placeholder 5"/>
          <p:cNvSpPr>
            <a:spLocks noGrp="1"/>
          </p:cNvSpPr>
          <p:nvPr>
            <p:ph type="sldNum" sz="quarter" idx="5"/>
          </p:nvPr>
        </p:nvSpPr>
        <p:spPr/>
        <p:txBody>
          <a:bodyPr/>
          <a:lstStyle/>
          <a:p>
            <a:fld id="{05185980-E0EF-4B89-BBC5-2F977BBF87C5}" type="slidenum">
              <a:rPr lang="de-DE" smtClean="0"/>
              <a:t>31</a:t>
            </a:fld>
            <a:endParaRPr lang="de-DE"/>
          </a:p>
        </p:txBody>
      </p:sp>
    </p:spTree>
    <p:extLst>
      <p:ext uri="{BB962C8B-B14F-4D97-AF65-F5344CB8AC3E}">
        <p14:creationId xmlns:p14="http://schemas.microsoft.com/office/powerpoint/2010/main" val="23716314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Header Placeholder 3"/>
          <p:cNvSpPr>
            <a:spLocks noGrp="1"/>
          </p:cNvSpPr>
          <p:nvPr>
            <p:ph type="hdr" sz="quarter"/>
          </p:nvPr>
        </p:nvSpPr>
        <p:spPr/>
        <p:txBody>
          <a:bodyPr/>
          <a:lstStyle/>
          <a:p>
            <a:endParaRPr lang="de-DE"/>
          </a:p>
        </p:txBody>
      </p:sp>
      <p:sp>
        <p:nvSpPr>
          <p:cNvPr id="5" name="Footer Placeholder 4"/>
          <p:cNvSpPr>
            <a:spLocks noGrp="1"/>
          </p:cNvSpPr>
          <p:nvPr>
            <p:ph type="ftr" sz="quarter" idx="4"/>
          </p:nvPr>
        </p:nvSpPr>
        <p:spPr/>
        <p:txBody>
          <a:bodyPr/>
          <a:lstStyle/>
          <a:p>
            <a:endParaRPr lang="de-DE"/>
          </a:p>
        </p:txBody>
      </p:sp>
      <p:sp>
        <p:nvSpPr>
          <p:cNvPr id="6" name="Slide Number Placeholder 5"/>
          <p:cNvSpPr>
            <a:spLocks noGrp="1"/>
          </p:cNvSpPr>
          <p:nvPr>
            <p:ph type="sldNum" sz="quarter" idx="5"/>
          </p:nvPr>
        </p:nvSpPr>
        <p:spPr/>
        <p:txBody>
          <a:bodyPr/>
          <a:lstStyle/>
          <a:p>
            <a:fld id="{05185980-E0EF-4B89-BBC5-2F977BBF87C5}" type="slidenum">
              <a:rPr lang="de-DE" smtClean="0"/>
              <a:t>32</a:t>
            </a:fld>
            <a:endParaRPr lang="de-DE"/>
          </a:p>
        </p:txBody>
      </p:sp>
    </p:spTree>
    <p:extLst>
      <p:ext uri="{BB962C8B-B14F-4D97-AF65-F5344CB8AC3E}">
        <p14:creationId xmlns:p14="http://schemas.microsoft.com/office/powerpoint/2010/main" val="11355423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Header Placeholder 3"/>
          <p:cNvSpPr>
            <a:spLocks noGrp="1"/>
          </p:cNvSpPr>
          <p:nvPr>
            <p:ph type="hdr" sz="quarter"/>
          </p:nvPr>
        </p:nvSpPr>
        <p:spPr/>
        <p:txBody>
          <a:bodyPr/>
          <a:lstStyle/>
          <a:p>
            <a:endParaRPr lang="de-DE"/>
          </a:p>
        </p:txBody>
      </p:sp>
      <p:sp>
        <p:nvSpPr>
          <p:cNvPr id="5" name="Footer Placeholder 4"/>
          <p:cNvSpPr>
            <a:spLocks noGrp="1"/>
          </p:cNvSpPr>
          <p:nvPr>
            <p:ph type="ftr" sz="quarter" idx="4"/>
          </p:nvPr>
        </p:nvSpPr>
        <p:spPr/>
        <p:txBody>
          <a:bodyPr/>
          <a:lstStyle/>
          <a:p>
            <a:endParaRPr lang="de-DE"/>
          </a:p>
        </p:txBody>
      </p:sp>
      <p:sp>
        <p:nvSpPr>
          <p:cNvPr id="6" name="Slide Number Placeholder 5"/>
          <p:cNvSpPr>
            <a:spLocks noGrp="1"/>
          </p:cNvSpPr>
          <p:nvPr>
            <p:ph type="sldNum" sz="quarter" idx="5"/>
          </p:nvPr>
        </p:nvSpPr>
        <p:spPr/>
        <p:txBody>
          <a:bodyPr/>
          <a:lstStyle/>
          <a:p>
            <a:fld id="{05185980-E0EF-4B89-BBC5-2F977BBF87C5}" type="slidenum">
              <a:rPr lang="de-DE" smtClean="0"/>
              <a:t>33</a:t>
            </a:fld>
            <a:endParaRPr lang="de-DE"/>
          </a:p>
        </p:txBody>
      </p:sp>
    </p:spTree>
    <p:extLst>
      <p:ext uri="{BB962C8B-B14F-4D97-AF65-F5344CB8AC3E}">
        <p14:creationId xmlns:p14="http://schemas.microsoft.com/office/powerpoint/2010/main" val="37649156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Header Placeholder 3"/>
          <p:cNvSpPr>
            <a:spLocks noGrp="1"/>
          </p:cNvSpPr>
          <p:nvPr>
            <p:ph type="hdr" sz="quarter"/>
          </p:nvPr>
        </p:nvSpPr>
        <p:spPr/>
        <p:txBody>
          <a:bodyPr/>
          <a:lstStyle/>
          <a:p>
            <a:endParaRPr lang="de-DE"/>
          </a:p>
        </p:txBody>
      </p:sp>
      <p:sp>
        <p:nvSpPr>
          <p:cNvPr id="5" name="Footer Placeholder 4"/>
          <p:cNvSpPr>
            <a:spLocks noGrp="1"/>
          </p:cNvSpPr>
          <p:nvPr>
            <p:ph type="ftr" sz="quarter" idx="4"/>
          </p:nvPr>
        </p:nvSpPr>
        <p:spPr/>
        <p:txBody>
          <a:bodyPr/>
          <a:lstStyle/>
          <a:p>
            <a:endParaRPr lang="de-DE"/>
          </a:p>
        </p:txBody>
      </p:sp>
      <p:sp>
        <p:nvSpPr>
          <p:cNvPr id="6" name="Slide Number Placeholder 5"/>
          <p:cNvSpPr>
            <a:spLocks noGrp="1"/>
          </p:cNvSpPr>
          <p:nvPr>
            <p:ph type="sldNum" sz="quarter" idx="5"/>
          </p:nvPr>
        </p:nvSpPr>
        <p:spPr/>
        <p:txBody>
          <a:bodyPr/>
          <a:lstStyle/>
          <a:p>
            <a:fld id="{05185980-E0EF-4B89-BBC5-2F977BBF87C5}" type="slidenum">
              <a:rPr lang="de-DE" smtClean="0"/>
              <a:t>34</a:t>
            </a:fld>
            <a:endParaRPr lang="de-DE"/>
          </a:p>
        </p:txBody>
      </p:sp>
    </p:spTree>
    <p:extLst>
      <p:ext uri="{BB962C8B-B14F-4D97-AF65-F5344CB8AC3E}">
        <p14:creationId xmlns:p14="http://schemas.microsoft.com/office/powerpoint/2010/main" val="39813532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Header Placeholder 3"/>
          <p:cNvSpPr>
            <a:spLocks noGrp="1"/>
          </p:cNvSpPr>
          <p:nvPr>
            <p:ph type="hdr" sz="quarter"/>
          </p:nvPr>
        </p:nvSpPr>
        <p:spPr/>
        <p:txBody>
          <a:bodyPr/>
          <a:lstStyle/>
          <a:p>
            <a:endParaRPr lang="de-DE"/>
          </a:p>
        </p:txBody>
      </p:sp>
      <p:sp>
        <p:nvSpPr>
          <p:cNvPr id="5" name="Footer Placeholder 4"/>
          <p:cNvSpPr>
            <a:spLocks noGrp="1"/>
          </p:cNvSpPr>
          <p:nvPr>
            <p:ph type="ftr" sz="quarter" idx="4"/>
          </p:nvPr>
        </p:nvSpPr>
        <p:spPr/>
        <p:txBody>
          <a:bodyPr/>
          <a:lstStyle/>
          <a:p>
            <a:endParaRPr lang="de-DE"/>
          </a:p>
        </p:txBody>
      </p:sp>
      <p:sp>
        <p:nvSpPr>
          <p:cNvPr id="6" name="Slide Number Placeholder 5"/>
          <p:cNvSpPr>
            <a:spLocks noGrp="1"/>
          </p:cNvSpPr>
          <p:nvPr>
            <p:ph type="sldNum" sz="quarter" idx="5"/>
          </p:nvPr>
        </p:nvSpPr>
        <p:spPr/>
        <p:txBody>
          <a:bodyPr/>
          <a:lstStyle/>
          <a:p>
            <a:fld id="{05185980-E0EF-4B89-BBC5-2F977BBF87C5}" type="slidenum">
              <a:rPr lang="de-DE" smtClean="0"/>
              <a:t>35</a:t>
            </a:fld>
            <a:endParaRPr lang="de-DE"/>
          </a:p>
        </p:txBody>
      </p:sp>
    </p:spTree>
    <p:extLst>
      <p:ext uri="{BB962C8B-B14F-4D97-AF65-F5344CB8AC3E}">
        <p14:creationId xmlns:p14="http://schemas.microsoft.com/office/powerpoint/2010/main" val="10085093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Header Placeholder 3"/>
          <p:cNvSpPr>
            <a:spLocks noGrp="1"/>
          </p:cNvSpPr>
          <p:nvPr>
            <p:ph type="hdr" sz="quarter"/>
          </p:nvPr>
        </p:nvSpPr>
        <p:spPr/>
        <p:txBody>
          <a:bodyPr/>
          <a:lstStyle/>
          <a:p>
            <a:endParaRPr lang="de-DE"/>
          </a:p>
        </p:txBody>
      </p:sp>
      <p:sp>
        <p:nvSpPr>
          <p:cNvPr id="5" name="Footer Placeholder 4"/>
          <p:cNvSpPr>
            <a:spLocks noGrp="1"/>
          </p:cNvSpPr>
          <p:nvPr>
            <p:ph type="ftr" sz="quarter" idx="4"/>
          </p:nvPr>
        </p:nvSpPr>
        <p:spPr/>
        <p:txBody>
          <a:bodyPr/>
          <a:lstStyle/>
          <a:p>
            <a:endParaRPr lang="de-DE"/>
          </a:p>
        </p:txBody>
      </p:sp>
      <p:sp>
        <p:nvSpPr>
          <p:cNvPr id="6" name="Slide Number Placeholder 5"/>
          <p:cNvSpPr>
            <a:spLocks noGrp="1"/>
          </p:cNvSpPr>
          <p:nvPr>
            <p:ph type="sldNum" sz="quarter" idx="5"/>
          </p:nvPr>
        </p:nvSpPr>
        <p:spPr/>
        <p:txBody>
          <a:bodyPr/>
          <a:lstStyle/>
          <a:p>
            <a:fld id="{05185980-E0EF-4B89-BBC5-2F977BBF87C5}" type="slidenum">
              <a:rPr lang="de-DE" smtClean="0"/>
              <a:t>36</a:t>
            </a:fld>
            <a:endParaRPr lang="de-DE"/>
          </a:p>
        </p:txBody>
      </p:sp>
    </p:spTree>
    <p:extLst>
      <p:ext uri="{BB962C8B-B14F-4D97-AF65-F5344CB8AC3E}">
        <p14:creationId xmlns:p14="http://schemas.microsoft.com/office/powerpoint/2010/main" val="13896347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Header Placeholder 3"/>
          <p:cNvSpPr>
            <a:spLocks noGrp="1"/>
          </p:cNvSpPr>
          <p:nvPr>
            <p:ph type="hdr" sz="quarter"/>
          </p:nvPr>
        </p:nvSpPr>
        <p:spPr/>
        <p:txBody>
          <a:bodyPr/>
          <a:lstStyle/>
          <a:p>
            <a:endParaRPr lang="de-DE"/>
          </a:p>
        </p:txBody>
      </p:sp>
      <p:sp>
        <p:nvSpPr>
          <p:cNvPr id="5" name="Footer Placeholder 4"/>
          <p:cNvSpPr>
            <a:spLocks noGrp="1"/>
          </p:cNvSpPr>
          <p:nvPr>
            <p:ph type="ftr" sz="quarter" idx="4"/>
          </p:nvPr>
        </p:nvSpPr>
        <p:spPr/>
        <p:txBody>
          <a:bodyPr/>
          <a:lstStyle/>
          <a:p>
            <a:endParaRPr lang="de-DE"/>
          </a:p>
        </p:txBody>
      </p:sp>
      <p:sp>
        <p:nvSpPr>
          <p:cNvPr id="6" name="Slide Number Placeholder 5"/>
          <p:cNvSpPr>
            <a:spLocks noGrp="1"/>
          </p:cNvSpPr>
          <p:nvPr>
            <p:ph type="sldNum" sz="quarter" idx="5"/>
          </p:nvPr>
        </p:nvSpPr>
        <p:spPr/>
        <p:txBody>
          <a:bodyPr/>
          <a:lstStyle/>
          <a:p>
            <a:fld id="{05185980-E0EF-4B89-BBC5-2F977BBF87C5}" type="slidenum">
              <a:rPr lang="de-DE" smtClean="0"/>
              <a:t>37</a:t>
            </a:fld>
            <a:endParaRPr lang="de-DE"/>
          </a:p>
        </p:txBody>
      </p:sp>
    </p:spTree>
    <p:extLst>
      <p:ext uri="{BB962C8B-B14F-4D97-AF65-F5344CB8AC3E}">
        <p14:creationId xmlns:p14="http://schemas.microsoft.com/office/powerpoint/2010/main" val="1750827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Header Placeholder 3"/>
          <p:cNvSpPr>
            <a:spLocks noGrp="1"/>
          </p:cNvSpPr>
          <p:nvPr>
            <p:ph type="hdr" sz="quarter"/>
          </p:nvPr>
        </p:nvSpPr>
        <p:spPr/>
        <p:txBody>
          <a:bodyPr/>
          <a:lstStyle/>
          <a:p>
            <a:endParaRPr lang="de-DE"/>
          </a:p>
        </p:txBody>
      </p:sp>
      <p:sp>
        <p:nvSpPr>
          <p:cNvPr id="5" name="Footer Placeholder 4"/>
          <p:cNvSpPr>
            <a:spLocks noGrp="1"/>
          </p:cNvSpPr>
          <p:nvPr>
            <p:ph type="ftr" sz="quarter" idx="4"/>
          </p:nvPr>
        </p:nvSpPr>
        <p:spPr/>
        <p:txBody>
          <a:bodyPr/>
          <a:lstStyle/>
          <a:p>
            <a:endParaRPr lang="de-DE"/>
          </a:p>
        </p:txBody>
      </p:sp>
      <p:sp>
        <p:nvSpPr>
          <p:cNvPr id="6" name="Slide Number Placeholder 5"/>
          <p:cNvSpPr>
            <a:spLocks noGrp="1"/>
          </p:cNvSpPr>
          <p:nvPr>
            <p:ph type="sldNum" sz="quarter" idx="5"/>
          </p:nvPr>
        </p:nvSpPr>
        <p:spPr/>
        <p:txBody>
          <a:bodyPr/>
          <a:lstStyle/>
          <a:p>
            <a:fld id="{05185980-E0EF-4B89-BBC5-2F977BBF87C5}" type="slidenum">
              <a:rPr lang="de-DE" smtClean="0"/>
              <a:t>38</a:t>
            </a:fld>
            <a:endParaRPr lang="de-DE"/>
          </a:p>
        </p:txBody>
      </p:sp>
    </p:spTree>
    <p:extLst>
      <p:ext uri="{BB962C8B-B14F-4D97-AF65-F5344CB8AC3E}">
        <p14:creationId xmlns:p14="http://schemas.microsoft.com/office/powerpoint/2010/main" val="4811501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Header Placeholder 3"/>
          <p:cNvSpPr>
            <a:spLocks noGrp="1"/>
          </p:cNvSpPr>
          <p:nvPr>
            <p:ph type="hdr" sz="quarter"/>
          </p:nvPr>
        </p:nvSpPr>
        <p:spPr/>
        <p:txBody>
          <a:bodyPr/>
          <a:lstStyle/>
          <a:p>
            <a:endParaRPr lang="de-DE"/>
          </a:p>
        </p:txBody>
      </p:sp>
      <p:sp>
        <p:nvSpPr>
          <p:cNvPr id="5" name="Footer Placeholder 4"/>
          <p:cNvSpPr>
            <a:spLocks noGrp="1"/>
          </p:cNvSpPr>
          <p:nvPr>
            <p:ph type="ftr" sz="quarter" idx="4"/>
          </p:nvPr>
        </p:nvSpPr>
        <p:spPr/>
        <p:txBody>
          <a:bodyPr/>
          <a:lstStyle/>
          <a:p>
            <a:endParaRPr lang="de-DE"/>
          </a:p>
        </p:txBody>
      </p:sp>
      <p:sp>
        <p:nvSpPr>
          <p:cNvPr id="6" name="Slide Number Placeholder 5"/>
          <p:cNvSpPr>
            <a:spLocks noGrp="1"/>
          </p:cNvSpPr>
          <p:nvPr>
            <p:ph type="sldNum" sz="quarter" idx="5"/>
          </p:nvPr>
        </p:nvSpPr>
        <p:spPr/>
        <p:txBody>
          <a:bodyPr/>
          <a:lstStyle/>
          <a:p>
            <a:fld id="{05185980-E0EF-4B89-BBC5-2F977BBF87C5}" type="slidenum">
              <a:rPr lang="de-DE" smtClean="0"/>
              <a:t>39</a:t>
            </a:fld>
            <a:endParaRPr lang="de-DE"/>
          </a:p>
        </p:txBody>
      </p:sp>
    </p:spTree>
    <p:extLst>
      <p:ext uri="{BB962C8B-B14F-4D97-AF65-F5344CB8AC3E}">
        <p14:creationId xmlns:p14="http://schemas.microsoft.com/office/powerpoint/2010/main" val="38953752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Header Placeholder 3"/>
          <p:cNvSpPr>
            <a:spLocks noGrp="1"/>
          </p:cNvSpPr>
          <p:nvPr>
            <p:ph type="hdr" sz="quarter"/>
          </p:nvPr>
        </p:nvSpPr>
        <p:spPr/>
        <p:txBody>
          <a:bodyPr/>
          <a:lstStyle/>
          <a:p>
            <a:endParaRPr lang="de-DE"/>
          </a:p>
        </p:txBody>
      </p:sp>
      <p:sp>
        <p:nvSpPr>
          <p:cNvPr id="5" name="Footer Placeholder 4"/>
          <p:cNvSpPr>
            <a:spLocks noGrp="1"/>
          </p:cNvSpPr>
          <p:nvPr>
            <p:ph type="ftr" sz="quarter" idx="4"/>
          </p:nvPr>
        </p:nvSpPr>
        <p:spPr/>
        <p:txBody>
          <a:bodyPr/>
          <a:lstStyle/>
          <a:p>
            <a:endParaRPr lang="de-DE"/>
          </a:p>
        </p:txBody>
      </p:sp>
      <p:sp>
        <p:nvSpPr>
          <p:cNvPr id="6" name="Slide Number Placeholder 5"/>
          <p:cNvSpPr>
            <a:spLocks noGrp="1"/>
          </p:cNvSpPr>
          <p:nvPr>
            <p:ph type="sldNum" sz="quarter" idx="5"/>
          </p:nvPr>
        </p:nvSpPr>
        <p:spPr/>
        <p:txBody>
          <a:bodyPr/>
          <a:lstStyle/>
          <a:p>
            <a:fld id="{05185980-E0EF-4B89-BBC5-2F977BBF87C5}" type="slidenum">
              <a:rPr lang="de-DE" smtClean="0"/>
              <a:t>4</a:t>
            </a:fld>
            <a:endParaRPr lang="de-DE"/>
          </a:p>
        </p:txBody>
      </p:sp>
    </p:spTree>
    <p:extLst>
      <p:ext uri="{BB962C8B-B14F-4D97-AF65-F5344CB8AC3E}">
        <p14:creationId xmlns:p14="http://schemas.microsoft.com/office/powerpoint/2010/main" val="2833588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Header Placeholder 3"/>
          <p:cNvSpPr>
            <a:spLocks noGrp="1"/>
          </p:cNvSpPr>
          <p:nvPr>
            <p:ph type="hdr" sz="quarter"/>
          </p:nvPr>
        </p:nvSpPr>
        <p:spPr/>
        <p:txBody>
          <a:bodyPr/>
          <a:lstStyle/>
          <a:p>
            <a:endParaRPr lang="de-DE"/>
          </a:p>
        </p:txBody>
      </p:sp>
      <p:sp>
        <p:nvSpPr>
          <p:cNvPr id="5" name="Footer Placeholder 4"/>
          <p:cNvSpPr>
            <a:spLocks noGrp="1"/>
          </p:cNvSpPr>
          <p:nvPr>
            <p:ph type="ftr" sz="quarter" idx="4"/>
          </p:nvPr>
        </p:nvSpPr>
        <p:spPr/>
        <p:txBody>
          <a:bodyPr/>
          <a:lstStyle/>
          <a:p>
            <a:endParaRPr lang="de-DE"/>
          </a:p>
        </p:txBody>
      </p:sp>
      <p:sp>
        <p:nvSpPr>
          <p:cNvPr id="6" name="Slide Number Placeholder 5"/>
          <p:cNvSpPr>
            <a:spLocks noGrp="1"/>
          </p:cNvSpPr>
          <p:nvPr>
            <p:ph type="sldNum" sz="quarter" idx="5"/>
          </p:nvPr>
        </p:nvSpPr>
        <p:spPr/>
        <p:txBody>
          <a:bodyPr/>
          <a:lstStyle/>
          <a:p>
            <a:fld id="{05185980-E0EF-4B89-BBC5-2F977BBF87C5}" type="slidenum">
              <a:rPr lang="de-DE" smtClean="0"/>
              <a:t>40</a:t>
            </a:fld>
            <a:endParaRPr lang="de-DE"/>
          </a:p>
        </p:txBody>
      </p:sp>
    </p:spTree>
    <p:extLst>
      <p:ext uri="{BB962C8B-B14F-4D97-AF65-F5344CB8AC3E}">
        <p14:creationId xmlns:p14="http://schemas.microsoft.com/office/powerpoint/2010/main" val="13415171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Header Placeholder 3"/>
          <p:cNvSpPr>
            <a:spLocks noGrp="1"/>
          </p:cNvSpPr>
          <p:nvPr>
            <p:ph type="hdr" sz="quarter"/>
          </p:nvPr>
        </p:nvSpPr>
        <p:spPr/>
        <p:txBody>
          <a:bodyPr/>
          <a:lstStyle/>
          <a:p>
            <a:endParaRPr lang="de-DE"/>
          </a:p>
        </p:txBody>
      </p:sp>
      <p:sp>
        <p:nvSpPr>
          <p:cNvPr id="5" name="Footer Placeholder 4"/>
          <p:cNvSpPr>
            <a:spLocks noGrp="1"/>
          </p:cNvSpPr>
          <p:nvPr>
            <p:ph type="ftr" sz="quarter" idx="4"/>
          </p:nvPr>
        </p:nvSpPr>
        <p:spPr/>
        <p:txBody>
          <a:bodyPr/>
          <a:lstStyle/>
          <a:p>
            <a:endParaRPr lang="de-DE"/>
          </a:p>
        </p:txBody>
      </p:sp>
      <p:sp>
        <p:nvSpPr>
          <p:cNvPr id="6" name="Slide Number Placeholder 5"/>
          <p:cNvSpPr>
            <a:spLocks noGrp="1"/>
          </p:cNvSpPr>
          <p:nvPr>
            <p:ph type="sldNum" sz="quarter" idx="5"/>
          </p:nvPr>
        </p:nvSpPr>
        <p:spPr/>
        <p:txBody>
          <a:bodyPr/>
          <a:lstStyle/>
          <a:p>
            <a:fld id="{05185980-E0EF-4B89-BBC5-2F977BBF87C5}" type="slidenum">
              <a:rPr lang="de-DE" smtClean="0"/>
              <a:t>41</a:t>
            </a:fld>
            <a:endParaRPr lang="de-DE"/>
          </a:p>
        </p:txBody>
      </p:sp>
    </p:spTree>
    <p:extLst>
      <p:ext uri="{BB962C8B-B14F-4D97-AF65-F5344CB8AC3E}">
        <p14:creationId xmlns:p14="http://schemas.microsoft.com/office/powerpoint/2010/main" val="23662574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Header Placeholder 3"/>
          <p:cNvSpPr>
            <a:spLocks noGrp="1"/>
          </p:cNvSpPr>
          <p:nvPr>
            <p:ph type="hdr" sz="quarter"/>
          </p:nvPr>
        </p:nvSpPr>
        <p:spPr/>
        <p:txBody>
          <a:bodyPr/>
          <a:lstStyle/>
          <a:p>
            <a:endParaRPr lang="de-DE"/>
          </a:p>
        </p:txBody>
      </p:sp>
      <p:sp>
        <p:nvSpPr>
          <p:cNvPr id="5" name="Footer Placeholder 4"/>
          <p:cNvSpPr>
            <a:spLocks noGrp="1"/>
          </p:cNvSpPr>
          <p:nvPr>
            <p:ph type="ftr" sz="quarter" idx="4"/>
          </p:nvPr>
        </p:nvSpPr>
        <p:spPr/>
        <p:txBody>
          <a:bodyPr/>
          <a:lstStyle/>
          <a:p>
            <a:endParaRPr lang="de-DE"/>
          </a:p>
        </p:txBody>
      </p:sp>
      <p:sp>
        <p:nvSpPr>
          <p:cNvPr id="6" name="Slide Number Placeholder 5"/>
          <p:cNvSpPr>
            <a:spLocks noGrp="1"/>
          </p:cNvSpPr>
          <p:nvPr>
            <p:ph type="sldNum" sz="quarter" idx="5"/>
          </p:nvPr>
        </p:nvSpPr>
        <p:spPr/>
        <p:txBody>
          <a:bodyPr/>
          <a:lstStyle/>
          <a:p>
            <a:fld id="{05185980-E0EF-4B89-BBC5-2F977BBF87C5}" type="slidenum">
              <a:rPr lang="de-DE" smtClean="0"/>
              <a:t>42</a:t>
            </a:fld>
            <a:endParaRPr lang="de-DE"/>
          </a:p>
        </p:txBody>
      </p:sp>
    </p:spTree>
    <p:extLst>
      <p:ext uri="{BB962C8B-B14F-4D97-AF65-F5344CB8AC3E}">
        <p14:creationId xmlns:p14="http://schemas.microsoft.com/office/powerpoint/2010/main" val="4527290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Header Placeholder 3"/>
          <p:cNvSpPr>
            <a:spLocks noGrp="1"/>
          </p:cNvSpPr>
          <p:nvPr>
            <p:ph type="hdr" sz="quarter"/>
          </p:nvPr>
        </p:nvSpPr>
        <p:spPr/>
        <p:txBody>
          <a:bodyPr/>
          <a:lstStyle/>
          <a:p>
            <a:endParaRPr lang="de-DE"/>
          </a:p>
        </p:txBody>
      </p:sp>
      <p:sp>
        <p:nvSpPr>
          <p:cNvPr id="5" name="Footer Placeholder 4"/>
          <p:cNvSpPr>
            <a:spLocks noGrp="1"/>
          </p:cNvSpPr>
          <p:nvPr>
            <p:ph type="ftr" sz="quarter" idx="4"/>
          </p:nvPr>
        </p:nvSpPr>
        <p:spPr/>
        <p:txBody>
          <a:bodyPr/>
          <a:lstStyle/>
          <a:p>
            <a:endParaRPr lang="de-DE"/>
          </a:p>
        </p:txBody>
      </p:sp>
      <p:sp>
        <p:nvSpPr>
          <p:cNvPr id="6" name="Slide Number Placeholder 5"/>
          <p:cNvSpPr>
            <a:spLocks noGrp="1"/>
          </p:cNvSpPr>
          <p:nvPr>
            <p:ph type="sldNum" sz="quarter" idx="5"/>
          </p:nvPr>
        </p:nvSpPr>
        <p:spPr/>
        <p:txBody>
          <a:bodyPr/>
          <a:lstStyle/>
          <a:p>
            <a:fld id="{05185980-E0EF-4B89-BBC5-2F977BBF87C5}" type="slidenum">
              <a:rPr lang="de-DE" smtClean="0"/>
              <a:t>43</a:t>
            </a:fld>
            <a:endParaRPr lang="de-DE"/>
          </a:p>
        </p:txBody>
      </p:sp>
    </p:spTree>
    <p:extLst>
      <p:ext uri="{BB962C8B-B14F-4D97-AF65-F5344CB8AC3E}">
        <p14:creationId xmlns:p14="http://schemas.microsoft.com/office/powerpoint/2010/main" val="3232805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Header Placeholder 3"/>
          <p:cNvSpPr>
            <a:spLocks noGrp="1"/>
          </p:cNvSpPr>
          <p:nvPr>
            <p:ph type="hdr" sz="quarter"/>
          </p:nvPr>
        </p:nvSpPr>
        <p:spPr/>
        <p:txBody>
          <a:bodyPr/>
          <a:lstStyle/>
          <a:p>
            <a:endParaRPr lang="de-DE"/>
          </a:p>
        </p:txBody>
      </p:sp>
      <p:sp>
        <p:nvSpPr>
          <p:cNvPr id="5" name="Footer Placeholder 4"/>
          <p:cNvSpPr>
            <a:spLocks noGrp="1"/>
          </p:cNvSpPr>
          <p:nvPr>
            <p:ph type="ftr" sz="quarter" idx="4"/>
          </p:nvPr>
        </p:nvSpPr>
        <p:spPr/>
        <p:txBody>
          <a:bodyPr/>
          <a:lstStyle/>
          <a:p>
            <a:endParaRPr lang="de-DE"/>
          </a:p>
        </p:txBody>
      </p:sp>
      <p:sp>
        <p:nvSpPr>
          <p:cNvPr id="6" name="Slide Number Placeholder 5"/>
          <p:cNvSpPr>
            <a:spLocks noGrp="1"/>
          </p:cNvSpPr>
          <p:nvPr>
            <p:ph type="sldNum" sz="quarter" idx="5"/>
          </p:nvPr>
        </p:nvSpPr>
        <p:spPr/>
        <p:txBody>
          <a:bodyPr/>
          <a:lstStyle/>
          <a:p>
            <a:fld id="{05185980-E0EF-4B89-BBC5-2F977BBF87C5}" type="slidenum">
              <a:rPr lang="de-DE" smtClean="0"/>
              <a:t>44</a:t>
            </a:fld>
            <a:endParaRPr lang="de-DE"/>
          </a:p>
        </p:txBody>
      </p:sp>
    </p:spTree>
    <p:extLst>
      <p:ext uri="{BB962C8B-B14F-4D97-AF65-F5344CB8AC3E}">
        <p14:creationId xmlns:p14="http://schemas.microsoft.com/office/powerpoint/2010/main" val="20070066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Header Placeholder 3"/>
          <p:cNvSpPr>
            <a:spLocks noGrp="1"/>
          </p:cNvSpPr>
          <p:nvPr>
            <p:ph type="hdr" sz="quarter"/>
          </p:nvPr>
        </p:nvSpPr>
        <p:spPr/>
        <p:txBody>
          <a:bodyPr/>
          <a:lstStyle/>
          <a:p>
            <a:endParaRPr lang="de-DE"/>
          </a:p>
        </p:txBody>
      </p:sp>
      <p:sp>
        <p:nvSpPr>
          <p:cNvPr id="5" name="Footer Placeholder 4"/>
          <p:cNvSpPr>
            <a:spLocks noGrp="1"/>
          </p:cNvSpPr>
          <p:nvPr>
            <p:ph type="ftr" sz="quarter" idx="4"/>
          </p:nvPr>
        </p:nvSpPr>
        <p:spPr/>
        <p:txBody>
          <a:bodyPr/>
          <a:lstStyle/>
          <a:p>
            <a:endParaRPr lang="de-DE"/>
          </a:p>
        </p:txBody>
      </p:sp>
      <p:sp>
        <p:nvSpPr>
          <p:cNvPr id="6" name="Slide Number Placeholder 5"/>
          <p:cNvSpPr>
            <a:spLocks noGrp="1"/>
          </p:cNvSpPr>
          <p:nvPr>
            <p:ph type="sldNum" sz="quarter" idx="5"/>
          </p:nvPr>
        </p:nvSpPr>
        <p:spPr/>
        <p:txBody>
          <a:bodyPr/>
          <a:lstStyle/>
          <a:p>
            <a:fld id="{05185980-E0EF-4B89-BBC5-2F977BBF87C5}" type="slidenum">
              <a:rPr lang="de-DE" smtClean="0"/>
              <a:t>45</a:t>
            </a:fld>
            <a:endParaRPr lang="de-DE"/>
          </a:p>
        </p:txBody>
      </p:sp>
    </p:spTree>
    <p:extLst>
      <p:ext uri="{BB962C8B-B14F-4D97-AF65-F5344CB8AC3E}">
        <p14:creationId xmlns:p14="http://schemas.microsoft.com/office/powerpoint/2010/main" val="40312826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Header Placeholder 3"/>
          <p:cNvSpPr>
            <a:spLocks noGrp="1"/>
          </p:cNvSpPr>
          <p:nvPr>
            <p:ph type="hdr" sz="quarter"/>
          </p:nvPr>
        </p:nvSpPr>
        <p:spPr/>
        <p:txBody>
          <a:bodyPr/>
          <a:lstStyle/>
          <a:p>
            <a:endParaRPr lang="de-DE"/>
          </a:p>
        </p:txBody>
      </p:sp>
      <p:sp>
        <p:nvSpPr>
          <p:cNvPr id="5" name="Footer Placeholder 4"/>
          <p:cNvSpPr>
            <a:spLocks noGrp="1"/>
          </p:cNvSpPr>
          <p:nvPr>
            <p:ph type="ftr" sz="quarter" idx="4"/>
          </p:nvPr>
        </p:nvSpPr>
        <p:spPr/>
        <p:txBody>
          <a:bodyPr/>
          <a:lstStyle/>
          <a:p>
            <a:endParaRPr lang="de-DE"/>
          </a:p>
        </p:txBody>
      </p:sp>
      <p:sp>
        <p:nvSpPr>
          <p:cNvPr id="6" name="Slide Number Placeholder 5"/>
          <p:cNvSpPr>
            <a:spLocks noGrp="1"/>
          </p:cNvSpPr>
          <p:nvPr>
            <p:ph type="sldNum" sz="quarter" idx="5"/>
          </p:nvPr>
        </p:nvSpPr>
        <p:spPr/>
        <p:txBody>
          <a:bodyPr/>
          <a:lstStyle/>
          <a:p>
            <a:fld id="{05185980-E0EF-4B89-BBC5-2F977BBF87C5}" type="slidenum">
              <a:rPr lang="de-DE" smtClean="0"/>
              <a:t>46</a:t>
            </a:fld>
            <a:endParaRPr lang="de-DE"/>
          </a:p>
        </p:txBody>
      </p:sp>
    </p:spTree>
    <p:extLst>
      <p:ext uri="{BB962C8B-B14F-4D97-AF65-F5344CB8AC3E}">
        <p14:creationId xmlns:p14="http://schemas.microsoft.com/office/powerpoint/2010/main" val="22499798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Header Placeholder 3"/>
          <p:cNvSpPr>
            <a:spLocks noGrp="1"/>
          </p:cNvSpPr>
          <p:nvPr>
            <p:ph type="hdr" sz="quarter"/>
          </p:nvPr>
        </p:nvSpPr>
        <p:spPr/>
        <p:txBody>
          <a:bodyPr/>
          <a:lstStyle/>
          <a:p>
            <a:endParaRPr lang="de-DE"/>
          </a:p>
        </p:txBody>
      </p:sp>
      <p:sp>
        <p:nvSpPr>
          <p:cNvPr id="5" name="Footer Placeholder 4"/>
          <p:cNvSpPr>
            <a:spLocks noGrp="1"/>
          </p:cNvSpPr>
          <p:nvPr>
            <p:ph type="ftr" sz="quarter" idx="4"/>
          </p:nvPr>
        </p:nvSpPr>
        <p:spPr/>
        <p:txBody>
          <a:bodyPr/>
          <a:lstStyle/>
          <a:p>
            <a:endParaRPr lang="de-DE"/>
          </a:p>
        </p:txBody>
      </p:sp>
      <p:sp>
        <p:nvSpPr>
          <p:cNvPr id="6" name="Slide Number Placeholder 5"/>
          <p:cNvSpPr>
            <a:spLocks noGrp="1"/>
          </p:cNvSpPr>
          <p:nvPr>
            <p:ph type="sldNum" sz="quarter" idx="5"/>
          </p:nvPr>
        </p:nvSpPr>
        <p:spPr/>
        <p:txBody>
          <a:bodyPr/>
          <a:lstStyle/>
          <a:p>
            <a:fld id="{05185980-E0EF-4B89-BBC5-2F977BBF87C5}" type="slidenum">
              <a:rPr lang="de-DE" smtClean="0"/>
              <a:t>47</a:t>
            </a:fld>
            <a:endParaRPr lang="de-DE"/>
          </a:p>
        </p:txBody>
      </p:sp>
    </p:spTree>
    <p:extLst>
      <p:ext uri="{BB962C8B-B14F-4D97-AF65-F5344CB8AC3E}">
        <p14:creationId xmlns:p14="http://schemas.microsoft.com/office/powerpoint/2010/main" val="22150751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Header Placeholder 3"/>
          <p:cNvSpPr>
            <a:spLocks noGrp="1"/>
          </p:cNvSpPr>
          <p:nvPr>
            <p:ph type="hdr" sz="quarter"/>
          </p:nvPr>
        </p:nvSpPr>
        <p:spPr/>
        <p:txBody>
          <a:bodyPr/>
          <a:lstStyle/>
          <a:p>
            <a:endParaRPr lang="de-DE"/>
          </a:p>
        </p:txBody>
      </p:sp>
      <p:sp>
        <p:nvSpPr>
          <p:cNvPr id="5" name="Footer Placeholder 4"/>
          <p:cNvSpPr>
            <a:spLocks noGrp="1"/>
          </p:cNvSpPr>
          <p:nvPr>
            <p:ph type="ftr" sz="quarter" idx="4"/>
          </p:nvPr>
        </p:nvSpPr>
        <p:spPr/>
        <p:txBody>
          <a:bodyPr/>
          <a:lstStyle/>
          <a:p>
            <a:endParaRPr lang="de-DE"/>
          </a:p>
        </p:txBody>
      </p:sp>
      <p:sp>
        <p:nvSpPr>
          <p:cNvPr id="6" name="Slide Number Placeholder 5"/>
          <p:cNvSpPr>
            <a:spLocks noGrp="1"/>
          </p:cNvSpPr>
          <p:nvPr>
            <p:ph type="sldNum" sz="quarter" idx="5"/>
          </p:nvPr>
        </p:nvSpPr>
        <p:spPr/>
        <p:txBody>
          <a:bodyPr/>
          <a:lstStyle/>
          <a:p>
            <a:fld id="{05185980-E0EF-4B89-BBC5-2F977BBF87C5}" type="slidenum">
              <a:rPr lang="de-DE" smtClean="0"/>
              <a:t>48</a:t>
            </a:fld>
            <a:endParaRPr lang="de-DE"/>
          </a:p>
        </p:txBody>
      </p:sp>
    </p:spTree>
    <p:extLst>
      <p:ext uri="{BB962C8B-B14F-4D97-AF65-F5344CB8AC3E}">
        <p14:creationId xmlns:p14="http://schemas.microsoft.com/office/powerpoint/2010/main" val="40424859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Header Placeholder 3"/>
          <p:cNvSpPr>
            <a:spLocks noGrp="1"/>
          </p:cNvSpPr>
          <p:nvPr>
            <p:ph type="hdr" sz="quarter"/>
          </p:nvPr>
        </p:nvSpPr>
        <p:spPr/>
        <p:txBody>
          <a:bodyPr/>
          <a:lstStyle/>
          <a:p>
            <a:endParaRPr lang="de-DE"/>
          </a:p>
        </p:txBody>
      </p:sp>
      <p:sp>
        <p:nvSpPr>
          <p:cNvPr id="5" name="Footer Placeholder 4"/>
          <p:cNvSpPr>
            <a:spLocks noGrp="1"/>
          </p:cNvSpPr>
          <p:nvPr>
            <p:ph type="ftr" sz="quarter" idx="4"/>
          </p:nvPr>
        </p:nvSpPr>
        <p:spPr/>
        <p:txBody>
          <a:bodyPr/>
          <a:lstStyle/>
          <a:p>
            <a:endParaRPr lang="de-DE"/>
          </a:p>
        </p:txBody>
      </p:sp>
      <p:sp>
        <p:nvSpPr>
          <p:cNvPr id="6" name="Slide Number Placeholder 5"/>
          <p:cNvSpPr>
            <a:spLocks noGrp="1"/>
          </p:cNvSpPr>
          <p:nvPr>
            <p:ph type="sldNum" sz="quarter" idx="5"/>
          </p:nvPr>
        </p:nvSpPr>
        <p:spPr/>
        <p:txBody>
          <a:bodyPr/>
          <a:lstStyle/>
          <a:p>
            <a:fld id="{05185980-E0EF-4B89-BBC5-2F977BBF87C5}" type="slidenum">
              <a:rPr lang="de-DE" smtClean="0"/>
              <a:t>49</a:t>
            </a:fld>
            <a:endParaRPr lang="de-DE"/>
          </a:p>
        </p:txBody>
      </p:sp>
    </p:spTree>
    <p:extLst>
      <p:ext uri="{BB962C8B-B14F-4D97-AF65-F5344CB8AC3E}">
        <p14:creationId xmlns:p14="http://schemas.microsoft.com/office/powerpoint/2010/main" val="3026932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Header Placeholder 3"/>
          <p:cNvSpPr>
            <a:spLocks noGrp="1"/>
          </p:cNvSpPr>
          <p:nvPr>
            <p:ph type="hdr" sz="quarter"/>
          </p:nvPr>
        </p:nvSpPr>
        <p:spPr/>
        <p:txBody>
          <a:bodyPr/>
          <a:lstStyle/>
          <a:p>
            <a:endParaRPr lang="de-DE"/>
          </a:p>
        </p:txBody>
      </p:sp>
      <p:sp>
        <p:nvSpPr>
          <p:cNvPr id="5" name="Footer Placeholder 4"/>
          <p:cNvSpPr>
            <a:spLocks noGrp="1"/>
          </p:cNvSpPr>
          <p:nvPr>
            <p:ph type="ftr" sz="quarter" idx="4"/>
          </p:nvPr>
        </p:nvSpPr>
        <p:spPr/>
        <p:txBody>
          <a:bodyPr/>
          <a:lstStyle/>
          <a:p>
            <a:endParaRPr lang="de-DE"/>
          </a:p>
        </p:txBody>
      </p:sp>
      <p:sp>
        <p:nvSpPr>
          <p:cNvPr id="6" name="Slide Number Placeholder 5"/>
          <p:cNvSpPr>
            <a:spLocks noGrp="1"/>
          </p:cNvSpPr>
          <p:nvPr>
            <p:ph type="sldNum" sz="quarter" idx="5"/>
          </p:nvPr>
        </p:nvSpPr>
        <p:spPr/>
        <p:txBody>
          <a:bodyPr/>
          <a:lstStyle/>
          <a:p>
            <a:fld id="{05185980-E0EF-4B89-BBC5-2F977BBF87C5}" type="slidenum">
              <a:rPr lang="de-DE" smtClean="0"/>
              <a:t>5</a:t>
            </a:fld>
            <a:endParaRPr lang="de-DE"/>
          </a:p>
        </p:txBody>
      </p:sp>
    </p:spTree>
    <p:extLst>
      <p:ext uri="{BB962C8B-B14F-4D97-AF65-F5344CB8AC3E}">
        <p14:creationId xmlns:p14="http://schemas.microsoft.com/office/powerpoint/2010/main" val="42421959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a:p>
        </p:txBody>
      </p:sp>
      <p:sp>
        <p:nvSpPr>
          <p:cNvPr id="4" name="Header Placeholder 3"/>
          <p:cNvSpPr>
            <a:spLocks noGrp="1"/>
          </p:cNvSpPr>
          <p:nvPr>
            <p:ph type="hdr" sz="quarter"/>
          </p:nvPr>
        </p:nvSpPr>
        <p:spPr/>
        <p:txBody>
          <a:bodyPr/>
          <a:lstStyle/>
          <a:p>
            <a:endParaRPr lang="de-DE"/>
          </a:p>
        </p:txBody>
      </p:sp>
      <p:sp>
        <p:nvSpPr>
          <p:cNvPr id="5" name="Footer Placeholder 4"/>
          <p:cNvSpPr>
            <a:spLocks noGrp="1"/>
          </p:cNvSpPr>
          <p:nvPr>
            <p:ph type="ftr" sz="quarter" idx="4"/>
          </p:nvPr>
        </p:nvSpPr>
        <p:spPr/>
        <p:txBody>
          <a:bodyPr/>
          <a:lstStyle/>
          <a:p>
            <a:endParaRPr lang="de-DE"/>
          </a:p>
        </p:txBody>
      </p:sp>
      <p:sp>
        <p:nvSpPr>
          <p:cNvPr id="6" name="Slide Number Placeholder 5"/>
          <p:cNvSpPr>
            <a:spLocks noGrp="1"/>
          </p:cNvSpPr>
          <p:nvPr>
            <p:ph type="sldNum" sz="quarter" idx="5"/>
          </p:nvPr>
        </p:nvSpPr>
        <p:spPr/>
        <p:txBody>
          <a:bodyPr/>
          <a:lstStyle/>
          <a:p>
            <a:fld id="{05185980-E0EF-4B89-BBC5-2F977BBF87C5}" type="slidenum">
              <a:rPr lang="de-DE" smtClean="0"/>
              <a:t>50</a:t>
            </a:fld>
            <a:endParaRPr lang="de-DE"/>
          </a:p>
        </p:txBody>
      </p:sp>
    </p:spTree>
    <p:extLst>
      <p:ext uri="{BB962C8B-B14F-4D97-AF65-F5344CB8AC3E}">
        <p14:creationId xmlns:p14="http://schemas.microsoft.com/office/powerpoint/2010/main" val="12990045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59D0332D-448B-45D1-AD2E-1AFEF8E7B994}"/>
              </a:ext>
            </a:extLst>
          </p:cNvPr>
          <p:cNvSpPr>
            <a:spLocks noGrp="1" noRot="1" noChangeAspect="1" noChangeArrowheads="1" noTextEdit="1"/>
          </p:cNvSpPr>
          <p:nvPr>
            <p:ph type="sldImg"/>
          </p:nvPr>
        </p:nvSpPr>
        <p:spPr>
          <a:xfrm>
            <a:off x="1371600" y="1143000"/>
            <a:ext cx="4114800" cy="3086100"/>
          </a:xfrm>
          <a:ln/>
        </p:spPr>
      </p:sp>
      <p:sp>
        <p:nvSpPr>
          <p:cNvPr id="31747" name="Notes Placeholder 2">
            <a:extLst>
              <a:ext uri="{FF2B5EF4-FFF2-40B4-BE49-F238E27FC236}">
                <a16:creationId xmlns:a16="http://schemas.microsoft.com/office/drawing/2014/main" id="{B3F8A2E1-38A9-4959-8FF1-2609B8167A1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AT" altLang="de-DE">
              <a:latin typeface="Arial" panose="020B0604020202020204" pitchFamily="34" charset="0"/>
            </a:endParaRPr>
          </a:p>
        </p:txBody>
      </p:sp>
      <p:sp>
        <p:nvSpPr>
          <p:cNvPr id="31748" name="Header Placeholder 3">
            <a:extLst>
              <a:ext uri="{FF2B5EF4-FFF2-40B4-BE49-F238E27FC236}">
                <a16:creationId xmlns:a16="http://schemas.microsoft.com/office/drawing/2014/main" id="{272D5371-5750-466A-A5CF-CB271AE6004F}"/>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de-AT" altLang="de-DE">
              <a:solidFill>
                <a:srgbClr val="000000"/>
              </a:solidFill>
              <a:latin typeface="Arial" panose="020B0604020202020204" pitchFamily="34" charset="0"/>
            </a:endParaRPr>
          </a:p>
        </p:txBody>
      </p:sp>
      <p:sp>
        <p:nvSpPr>
          <p:cNvPr id="31749" name="Footer Placeholder 4" hidden="1">
            <a:extLst>
              <a:ext uri="{FF2B5EF4-FFF2-40B4-BE49-F238E27FC236}">
                <a16:creationId xmlns:a16="http://schemas.microsoft.com/office/drawing/2014/main" id="{795B35A1-560D-4A49-A760-7EA916FD9B4E}"/>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de-AT" altLang="de-DE">
              <a:solidFill>
                <a:srgbClr val="000000"/>
              </a:solidFill>
              <a:latin typeface="Arial" panose="020B0604020202020204" pitchFamily="34" charset="0"/>
            </a:endParaRPr>
          </a:p>
        </p:txBody>
      </p:sp>
      <p:sp>
        <p:nvSpPr>
          <p:cNvPr id="31750" name="Slide Number Placeholder 5">
            <a:extLst>
              <a:ext uri="{FF2B5EF4-FFF2-40B4-BE49-F238E27FC236}">
                <a16:creationId xmlns:a16="http://schemas.microsoft.com/office/drawing/2014/main" id="{FA37460C-25C9-44E3-BD08-21983B1D8C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94C5B579-BEDE-4158-9D18-9E19DF8CC608}" type="slidenum">
              <a:rPr lang="de-AT" altLang="de-DE" smtClean="0">
                <a:solidFill>
                  <a:srgbClr val="000000"/>
                </a:solidFill>
                <a:latin typeface="Arial" panose="020B0604020202020204" pitchFamily="34" charset="0"/>
              </a:rPr>
              <a:pPr/>
              <a:t>51</a:t>
            </a:fld>
            <a:endParaRPr lang="de-AT" altLang="de-DE">
              <a:solidFill>
                <a:srgbClr val="000000"/>
              </a:solidFill>
              <a:latin typeface="Arial" panose="020B0604020202020204"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Header Placeholder 3"/>
          <p:cNvSpPr>
            <a:spLocks noGrp="1"/>
          </p:cNvSpPr>
          <p:nvPr>
            <p:ph type="hdr" sz="quarter"/>
          </p:nvPr>
        </p:nvSpPr>
        <p:spPr/>
        <p:txBody>
          <a:bodyPr/>
          <a:lstStyle/>
          <a:p>
            <a:endParaRPr lang="de-DE"/>
          </a:p>
        </p:txBody>
      </p:sp>
      <p:sp>
        <p:nvSpPr>
          <p:cNvPr id="5" name="Footer Placeholder 4"/>
          <p:cNvSpPr>
            <a:spLocks noGrp="1"/>
          </p:cNvSpPr>
          <p:nvPr>
            <p:ph type="ftr" sz="quarter" idx="4"/>
          </p:nvPr>
        </p:nvSpPr>
        <p:spPr/>
        <p:txBody>
          <a:bodyPr/>
          <a:lstStyle/>
          <a:p>
            <a:endParaRPr lang="de-DE"/>
          </a:p>
        </p:txBody>
      </p:sp>
      <p:sp>
        <p:nvSpPr>
          <p:cNvPr id="6" name="Slide Number Placeholder 5"/>
          <p:cNvSpPr>
            <a:spLocks noGrp="1"/>
          </p:cNvSpPr>
          <p:nvPr>
            <p:ph type="sldNum" sz="quarter" idx="5"/>
          </p:nvPr>
        </p:nvSpPr>
        <p:spPr/>
        <p:txBody>
          <a:bodyPr/>
          <a:lstStyle/>
          <a:p>
            <a:fld id="{05185980-E0EF-4B89-BBC5-2F977BBF87C5}" type="slidenum">
              <a:rPr lang="de-DE" smtClean="0"/>
              <a:t>52</a:t>
            </a:fld>
            <a:endParaRPr lang="de-DE"/>
          </a:p>
        </p:txBody>
      </p:sp>
    </p:spTree>
    <p:extLst>
      <p:ext uri="{BB962C8B-B14F-4D97-AF65-F5344CB8AC3E}">
        <p14:creationId xmlns:p14="http://schemas.microsoft.com/office/powerpoint/2010/main" val="19642470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Header Placeholder 3"/>
          <p:cNvSpPr>
            <a:spLocks noGrp="1"/>
          </p:cNvSpPr>
          <p:nvPr>
            <p:ph type="hdr" sz="quarter"/>
          </p:nvPr>
        </p:nvSpPr>
        <p:spPr/>
        <p:txBody>
          <a:bodyPr/>
          <a:lstStyle/>
          <a:p>
            <a:endParaRPr lang="de-DE"/>
          </a:p>
        </p:txBody>
      </p:sp>
      <p:sp>
        <p:nvSpPr>
          <p:cNvPr id="5" name="Footer Placeholder 4"/>
          <p:cNvSpPr>
            <a:spLocks noGrp="1"/>
          </p:cNvSpPr>
          <p:nvPr>
            <p:ph type="ftr" sz="quarter" idx="4"/>
          </p:nvPr>
        </p:nvSpPr>
        <p:spPr/>
        <p:txBody>
          <a:bodyPr/>
          <a:lstStyle/>
          <a:p>
            <a:endParaRPr lang="de-DE"/>
          </a:p>
        </p:txBody>
      </p:sp>
      <p:sp>
        <p:nvSpPr>
          <p:cNvPr id="6" name="Slide Number Placeholder 5"/>
          <p:cNvSpPr>
            <a:spLocks noGrp="1"/>
          </p:cNvSpPr>
          <p:nvPr>
            <p:ph type="sldNum" sz="quarter" idx="5"/>
          </p:nvPr>
        </p:nvSpPr>
        <p:spPr/>
        <p:txBody>
          <a:bodyPr/>
          <a:lstStyle/>
          <a:p>
            <a:fld id="{05185980-E0EF-4B89-BBC5-2F977BBF87C5}" type="slidenum">
              <a:rPr lang="de-DE" smtClean="0"/>
              <a:t>53</a:t>
            </a:fld>
            <a:endParaRPr lang="de-DE"/>
          </a:p>
        </p:txBody>
      </p:sp>
    </p:spTree>
    <p:extLst>
      <p:ext uri="{BB962C8B-B14F-4D97-AF65-F5344CB8AC3E}">
        <p14:creationId xmlns:p14="http://schemas.microsoft.com/office/powerpoint/2010/main" val="553618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Header Placeholder 3"/>
          <p:cNvSpPr>
            <a:spLocks noGrp="1"/>
          </p:cNvSpPr>
          <p:nvPr>
            <p:ph type="hdr" sz="quarter"/>
          </p:nvPr>
        </p:nvSpPr>
        <p:spPr/>
        <p:txBody>
          <a:bodyPr/>
          <a:lstStyle/>
          <a:p>
            <a:endParaRPr lang="de-DE"/>
          </a:p>
        </p:txBody>
      </p:sp>
      <p:sp>
        <p:nvSpPr>
          <p:cNvPr id="5" name="Footer Placeholder 4"/>
          <p:cNvSpPr>
            <a:spLocks noGrp="1"/>
          </p:cNvSpPr>
          <p:nvPr>
            <p:ph type="ftr" sz="quarter" idx="4"/>
          </p:nvPr>
        </p:nvSpPr>
        <p:spPr/>
        <p:txBody>
          <a:bodyPr/>
          <a:lstStyle/>
          <a:p>
            <a:endParaRPr lang="de-DE"/>
          </a:p>
        </p:txBody>
      </p:sp>
      <p:sp>
        <p:nvSpPr>
          <p:cNvPr id="6" name="Slide Number Placeholder 5"/>
          <p:cNvSpPr>
            <a:spLocks noGrp="1"/>
          </p:cNvSpPr>
          <p:nvPr>
            <p:ph type="sldNum" sz="quarter" idx="5"/>
          </p:nvPr>
        </p:nvSpPr>
        <p:spPr/>
        <p:txBody>
          <a:bodyPr/>
          <a:lstStyle/>
          <a:p>
            <a:fld id="{05185980-E0EF-4B89-BBC5-2F977BBF87C5}" type="slidenum">
              <a:rPr lang="de-DE" smtClean="0"/>
              <a:t>54</a:t>
            </a:fld>
            <a:endParaRPr lang="de-DE"/>
          </a:p>
        </p:txBody>
      </p:sp>
    </p:spTree>
    <p:extLst>
      <p:ext uri="{BB962C8B-B14F-4D97-AF65-F5344CB8AC3E}">
        <p14:creationId xmlns:p14="http://schemas.microsoft.com/office/powerpoint/2010/main" val="19072021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Header Placeholder 3"/>
          <p:cNvSpPr>
            <a:spLocks noGrp="1"/>
          </p:cNvSpPr>
          <p:nvPr>
            <p:ph type="hdr" sz="quarter"/>
          </p:nvPr>
        </p:nvSpPr>
        <p:spPr/>
        <p:txBody>
          <a:bodyPr/>
          <a:lstStyle/>
          <a:p>
            <a:endParaRPr lang="de-DE"/>
          </a:p>
        </p:txBody>
      </p:sp>
      <p:sp>
        <p:nvSpPr>
          <p:cNvPr id="5" name="Footer Placeholder 4"/>
          <p:cNvSpPr>
            <a:spLocks noGrp="1"/>
          </p:cNvSpPr>
          <p:nvPr>
            <p:ph type="ftr" sz="quarter" idx="4"/>
          </p:nvPr>
        </p:nvSpPr>
        <p:spPr/>
        <p:txBody>
          <a:bodyPr/>
          <a:lstStyle/>
          <a:p>
            <a:endParaRPr lang="de-DE"/>
          </a:p>
        </p:txBody>
      </p:sp>
      <p:sp>
        <p:nvSpPr>
          <p:cNvPr id="6" name="Slide Number Placeholder 5"/>
          <p:cNvSpPr>
            <a:spLocks noGrp="1"/>
          </p:cNvSpPr>
          <p:nvPr>
            <p:ph type="sldNum" sz="quarter" idx="5"/>
          </p:nvPr>
        </p:nvSpPr>
        <p:spPr/>
        <p:txBody>
          <a:bodyPr/>
          <a:lstStyle/>
          <a:p>
            <a:fld id="{05185980-E0EF-4B89-BBC5-2F977BBF87C5}" type="slidenum">
              <a:rPr lang="de-DE" smtClean="0"/>
              <a:t>55</a:t>
            </a:fld>
            <a:endParaRPr lang="de-DE"/>
          </a:p>
        </p:txBody>
      </p:sp>
    </p:spTree>
    <p:extLst>
      <p:ext uri="{BB962C8B-B14F-4D97-AF65-F5344CB8AC3E}">
        <p14:creationId xmlns:p14="http://schemas.microsoft.com/office/powerpoint/2010/main" val="11579790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Header Placeholder 3"/>
          <p:cNvSpPr>
            <a:spLocks noGrp="1"/>
          </p:cNvSpPr>
          <p:nvPr>
            <p:ph type="hdr" sz="quarter"/>
          </p:nvPr>
        </p:nvSpPr>
        <p:spPr/>
        <p:txBody>
          <a:bodyPr/>
          <a:lstStyle/>
          <a:p>
            <a:endParaRPr lang="de-DE"/>
          </a:p>
        </p:txBody>
      </p:sp>
      <p:sp>
        <p:nvSpPr>
          <p:cNvPr id="5" name="Footer Placeholder 4"/>
          <p:cNvSpPr>
            <a:spLocks noGrp="1"/>
          </p:cNvSpPr>
          <p:nvPr>
            <p:ph type="ftr" sz="quarter" idx="4"/>
          </p:nvPr>
        </p:nvSpPr>
        <p:spPr/>
        <p:txBody>
          <a:bodyPr/>
          <a:lstStyle/>
          <a:p>
            <a:endParaRPr lang="de-DE"/>
          </a:p>
        </p:txBody>
      </p:sp>
      <p:sp>
        <p:nvSpPr>
          <p:cNvPr id="6" name="Slide Number Placeholder 5"/>
          <p:cNvSpPr>
            <a:spLocks noGrp="1"/>
          </p:cNvSpPr>
          <p:nvPr>
            <p:ph type="sldNum" sz="quarter" idx="5"/>
          </p:nvPr>
        </p:nvSpPr>
        <p:spPr/>
        <p:txBody>
          <a:bodyPr/>
          <a:lstStyle/>
          <a:p>
            <a:fld id="{05185980-E0EF-4B89-BBC5-2F977BBF87C5}" type="slidenum">
              <a:rPr lang="de-DE" smtClean="0"/>
              <a:t>56</a:t>
            </a:fld>
            <a:endParaRPr lang="de-DE"/>
          </a:p>
        </p:txBody>
      </p:sp>
    </p:spTree>
    <p:extLst>
      <p:ext uri="{BB962C8B-B14F-4D97-AF65-F5344CB8AC3E}">
        <p14:creationId xmlns:p14="http://schemas.microsoft.com/office/powerpoint/2010/main" val="5793612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Header Placeholder 3"/>
          <p:cNvSpPr>
            <a:spLocks noGrp="1"/>
          </p:cNvSpPr>
          <p:nvPr>
            <p:ph type="hdr" sz="quarter"/>
          </p:nvPr>
        </p:nvSpPr>
        <p:spPr/>
        <p:txBody>
          <a:bodyPr/>
          <a:lstStyle/>
          <a:p>
            <a:endParaRPr lang="de-DE"/>
          </a:p>
        </p:txBody>
      </p:sp>
      <p:sp>
        <p:nvSpPr>
          <p:cNvPr id="5" name="Footer Placeholder 4"/>
          <p:cNvSpPr>
            <a:spLocks noGrp="1"/>
          </p:cNvSpPr>
          <p:nvPr>
            <p:ph type="ftr" sz="quarter" idx="4"/>
          </p:nvPr>
        </p:nvSpPr>
        <p:spPr/>
        <p:txBody>
          <a:bodyPr/>
          <a:lstStyle/>
          <a:p>
            <a:endParaRPr lang="de-DE"/>
          </a:p>
        </p:txBody>
      </p:sp>
      <p:sp>
        <p:nvSpPr>
          <p:cNvPr id="6" name="Slide Number Placeholder 5"/>
          <p:cNvSpPr>
            <a:spLocks noGrp="1"/>
          </p:cNvSpPr>
          <p:nvPr>
            <p:ph type="sldNum" sz="quarter" idx="5"/>
          </p:nvPr>
        </p:nvSpPr>
        <p:spPr/>
        <p:txBody>
          <a:bodyPr/>
          <a:lstStyle/>
          <a:p>
            <a:fld id="{05185980-E0EF-4B89-BBC5-2F977BBF87C5}" type="slidenum">
              <a:rPr lang="de-DE" smtClean="0"/>
              <a:t>57</a:t>
            </a:fld>
            <a:endParaRPr lang="de-DE"/>
          </a:p>
        </p:txBody>
      </p:sp>
    </p:spTree>
    <p:extLst>
      <p:ext uri="{BB962C8B-B14F-4D97-AF65-F5344CB8AC3E}">
        <p14:creationId xmlns:p14="http://schemas.microsoft.com/office/powerpoint/2010/main" val="179210297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a:p>
        </p:txBody>
      </p:sp>
      <p:sp>
        <p:nvSpPr>
          <p:cNvPr id="4" name="Header Placeholder 3"/>
          <p:cNvSpPr>
            <a:spLocks noGrp="1"/>
          </p:cNvSpPr>
          <p:nvPr>
            <p:ph type="hdr" sz="quarter" idx="10"/>
          </p:nvPr>
        </p:nvSpPr>
        <p:spPr/>
        <p:txBody>
          <a:bodyPr/>
          <a:lstStyle/>
          <a:p>
            <a:endParaRPr lang="de-AT"/>
          </a:p>
        </p:txBody>
      </p:sp>
      <p:sp>
        <p:nvSpPr>
          <p:cNvPr id="5" name="Footer Placeholder 4"/>
          <p:cNvSpPr>
            <a:spLocks noGrp="1"/>
          </p:cNvSpPr>
          <p:nvPr>
            <p:ph type="ftr" sz="quarter" idx="11"/>
          </p:nvPr>
        </p:nvSpPr>
        <p:spPr/>
        <p:txBody>
          <a:bodyPr/>
          <a:lstStyle/>
          <a:p>
            <a:endParaRPr lang="de-AT"/>
          </a:p>
        </p:txBody>
      </p:sp>
      <p:sp>
        <p:nvSpPr>
          <p:cNvPr id="6" name="Slide Number Placeholder 5"/>
          <p:cNvSpPr>
            <a:spLocks noGrp="1"/>
          </p:cNvSpPr>
          <p:nvPr>
            <p:ph type="sldNum" sz="quarter" idx="12"/>
          </p:nvPr>
        </p:nvSpPr>
        <p:spPr/>
        <p:txBody>
          <a:bodyPr/>
          <a:lstStyle/>
          <a:p>
            <a:fld id="{CEB78CDE-038A-4994-AE1B-B4A54CB68F61}" type="slidenum">
              <a:rPr lang="de-AT" smtClean="0"/>
              <a:t>58</a:t>
            </a:fld>
            <a:endParaRPr lang="de-AT"/>
          </a:p>
        </p:txBody>
      </p:sp>
    </p:spTree>
    <p:extLst>
      <p:ext uri="{BB962C8B-B14F-4D97-AF65-F5344CB8AC3E}">
        <p14:creationId xmlns:p14="http://schemas.microsoft.com/office/powerpoint/2010/main" val="162893940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a:p>
        </p:txBody>
      </p:sp>
      <p:sp>
        <p:nvSpPr>
          <p:cNvPr id="4" name="Header Placeholder 3"/>
          <p:cNvSpPr>
            <a:spLocks noGrp="1"/>
          </p:cNvSpPr>
          <p:nvPr>
            <p:ph type="hdr" sz="quarter" idx="10"/>
          </p:nvPr>
        </p:nvSpPr>
        <p:spPr/>
        <p:txBody>
          <a:bodyPr/>
          <a:lstStyle/>
          <a:p>
            <a:endParaRPr lang="de-AT"/>
          </a:p>
        </p:txBody>
      </p:sp>
      <p:sp>
        <p:nvSpPr>
          <p:cNvPr id="5" name="Footer Placeholder 4"/>
          <p:cNvSpPr>
            <a:spLocks noGrp="1"/>
          </p:cNvSpPr>
          <p:nvPr>
            <p:ph type="ftr" sz="quarter" idx="11"/>
          </p:nvPr>
        </p:nvSpPr>
        <p:spPr/>
        <p:txBody>
          <a:bodyPr/>
          <a:lstStyle/>
          <a:p>
            <a:endParaRPr lang="de-AT"/>
          </a:p>
        </p:txBody>
      </p:sp>
      <p:sp>
        <p:nvSpPr>
          <p:cNvPr id="6" name="Slide Number Placeholder 5"/>
          <p:cNvSpPr>
            <a:spLocks noGrp="1"/>
          </p:cNvSpPr>
          <p:nvPr>
            <p:ph type="sldNum" sz="quarter" idx="12"/>
          </p:nvPr>
        </p:nvSpPr>
        <p:spPr/>
        <p:txBody>
          <a:bodyPr/>
          <a:lstStyle/>
          <a:p>
            <a:fld id="{CEB78CDE-038A-4994-AE1B-B4A54CB68F61}" type="slidenum">
              <a:rPr lang="de-AT" smtClean="0"/>
              <a:t>59</a:t>
            </a:fld>
            <a:endParaRPr lang="de-AT"/>
          </a:p>
        </p:txBody>
      </p:sp>
    </p:spTree>
    <p:extLst>
      <p:ext uri="{BB962C8B-B14F-4D97-AF65-F5344CB8AC3E}">
        <p14:creationId xmlns:p14="http://schemas.microsoft.com/office/powerpoint/2010/main" val="3025851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Header Placeholder 3"/>
          <p:cNvSpPr>
            <a:spLocks noGrp="1"/>
          </p:cNvSpPr>
          <p:nvPr>
            <p:ph type="hdr" sz="quarter"/>
          </p:nvPr>
        </p:nvSpPr>
        <p:spPr/>
        <p:txBody>
          <a:bodyPr/>
          <a:lstStyle/>
          <a:p>
            <a:endParaRPr lang="de-DE"/>
          </a:p>
        </p:txBody>
      </p:sp>
      <p:sp>
        <p:nvSpPr>
          <p:cNvPr id="5" name="Footer Placeholder 4"/>
          <p:cNvSpPr>
            <a:spLocks noGrp="1"/>
          </p:cNvSpPr>
          <p:nvPr>
            <p:ph type="ftr" sz="quarter" idx="4"/>
          </p:nvPr>
        </p:nvSpPr>
        <p:spPr/>
        <p:txBody>
          <a:bodyPr/>
          <a:lstStyle/>
          <a:p>
            <a:endParaRPr lang="de-DE"/>
          </a:p>
        </p:txBody>
      </p:sp>
      <p:sp>
        <p:nvSpPr>
          <p:cNvPr id="6" name="Slide Number Placeholder 5"/>
          <p:cNvSpPr>
            <a:spLocks noGrp="1"/>
          </p:cNvSpPr>
          <p:nvPr>
            <p:ph type="sldNum" sz="quarter" idx="5"/>
          </p:nvPr>
        </p:nvSpPr>
        <p:spPr/>
        <p:txBody>
          <a:bodyPr/>
          <a:lstStyle/>
          <a:p>
            <a:fld id="{05185980-E0EF-4B89-BBC5-2F977BBF87C5}" type="slidenum">
              <a:rPr lang="de-DE" smtClean="0"/>
              <a:t>6</a:t>
            </a:fld>
            <a:endParaRPr lang="de-DE"/>
          </a:p>
        </p:txBody>
      </p:sp>
    </p:spTree>
    <p:extLst>
      <p:ext uri="{BB962C8B-B14F-4D97-AF65-F5344CB8AC3E}">
        <p14:creationId xmlns:p14="http://schemas.microsoft.com/office/powerpoint/2010/main" val="3015054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D22236E2-D56E-4999-A9A4-83829957963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B96EFDF-D754-412F-8AF2-2E62AD05BA0D}" type="slidenum">
              <a:rPr kumimoji="0" lang="en-US" altLang="de-DE"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de-DE"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69635" name="Rectangle 3">
            <a:extLst>
              <a:ext uri="{FF2B5EF4-FFF2-40B4-BE49-F238E27FC236}">
                <a16:creationId xmlns:a16="http://schemas.microsoft.com/office/drawing/2014/main" id="{B0E01263-A459-49BF-B521-F5803A2F3E89}"/>
              </a:ext>
            </a:extLst>
          </p:cNvPr>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10000"/>
          </a:bodyPr>
          <a:lstStyle/>
          <a:p>
            <a:pPr marL="215900" indent="-215900" defTabSz="431800">
              <a:spcBef>
                <a:spcPct val="0"/>
              </a:spcBef>
              <a:buFontTx/>
              <a:buChar char="•"/>
              <a:defRPr/>
            </a:pPr>
            <a:r>
              <a:rPr lang="en-US" altLang="de-DE"/>
              <a:t>Bisphosphonates inhibit bone resorption by altering the function of activated osteoclasts.</a:t>
            </a:r>
            <a:r>
              <a:rPr lang="en-US" altLang="de-DE" baseline="30000"/>
              <a:t>1-5</a:t>
            </a:r>
          </a:p>
          <a:p>
            <a:pPr marL="215900" indent="-215900" defTabSz="431800">
              <a:spcBef>
                <a:spcPct val="0"/>
              </a:spcBef>
              <a:buFontTx/>
              <a:buChar char="•"/>
              <a:defRPr/>
            </a:pPr>
            <a:r>
              <a:rPr lang="en-US" altLang="de-DE"/>
              <a:t>Bisphosphonates bind with high affinity to hydroxyapatite, the main mineral component of bone.</a:t>
            </a:r>
            <a:r>
              <a:rPr lang="en-US" altLang="de-DE" baseline="30000"/>
              <a:t>6</a:t>
            </a:r>
          </a:p>
          <a:p>
            <a:pPr marL="215900" indent="-215900" defTabSz="431800">
              <a:spcBef>
                <a:spcPct val="0"/>
              </a:spcBef>
              <a:buFontTx/>
              <a:buChar char="•"/>
              <a:defRPr/>
            </a:pPr>
            <a:r>
              <a:rPr lang="en-US" altLang="de-DE"/>
              <a:t>Bisphosphonates localize to regions of bone where new mineral is being deposited beneath osteoblasts and to where bone is being resorbed by osteoclasts.</a:t>
            </a:r>
            <a:r>
              <a:rPr lang="en-US" altLang="de-DE" baseline="30000"/>
              <a:t>7</a:t>
            </a:r>
          </a:p>
          <a:p>
            <a:pPr marL="215900" indent="-215900" defTabSz="431800">
              <a:spcBef>
                <a:spcPct val="0"/>
              </a:spcBef>
              <a:buFontTx/>
              <a:buChar char="•"/>
              <a:defRPr/>
            </a:pPr>
            <a:r>
              <a:rPr lang="en-US" altLang="de-DE"/>
              <a:t>They are embedded in bone and remain inactive until they are released by the process of osteoclast-mediated bone resorption.</a:t>
            </a:r>
            <a:r>
              <a:rPr lang="en-US" altLang="de-DE" baseline="30000"/>
              <a:t>7,8</a:t>
            </a:r>
            <a:endParaRPr lang="en-US" altLang="de-DE"/>
          </a:p>
          <a:p>
            <a:pPr marL="215900" indent="-215900" defTabSz="431800">
              <a:spcBef>
                <a:spcPct val="0"/>
              </a:spcBef>
              <a:buFontTx/>
              <a:buChar char="•"/>
              <a:defRPr/>
            </a:pPr>
            <a:r>
              <a:rPr lang="en-US" altLang="de-DE"/>
              <a:t>They are then taken up by bone-resorbing osteoclasts by endocytosis.</a:t>
            </a:r>
            <a:r>
              <a:rPr lang="en-US" altLang="de-DE" baseline="30000"/>
              <a:t>7</a:t>
            </a:r>
          </a:p>
          <a:p>
            <a:pPr marL="215900" indent="-215900" defTabSz="431800">
              <a:spcBef>
                <a:spcPct val="0"/>
              </a:spcBef>
              <a:buFontTx/>
              <a:buChar char="•"/>
              <a:defRPr/>
            </a:pPr>
            <a:r>
              <a:rPr lang="en-US" altLang="de-DE"/>
              <a:t>Internalization of bisphosphonates by osteoclasts results in disruption of the cytoskeleton, loss of osteoclast orientation, and detachment of the osteoclast from the bone surface.</a:t>
            </a:r>
            <a:r>
              <a:rPr lang="en-US" altLang="de-DE" baseline="30000"/>
              <a:t>1</a:t>
            </a:r>
          </a:p>
          <a:p>
            <a:pPr marL="215900" indent="-215900" defTabSz="431800">
              <a:spcBef>
                <a:spcPct val="0"/>
              </a:spcBef>
              <a:defRPr/>
            </a:pPr>
            <a:endParaRPr lang="en-US" altLang="de-DE"/>
          </a:p>
          <a:p>
            <a:pPr marL="215900" indent="-215900" defTabSz="431800">
              <a:spcBef>
                <a:spcPct val="0"/>
              </a:spcBef>
              <a:buFontTx/>
              <a:buAutoNum type="arabicPeriod"/>
              <a:defRPr/>
            </a:pPr>
            <a:r>
              <a:rPr lang="nb-NO" altLang="de-DE" sz="900"/>
              <a:t>Weinstein RS, Roberson PK, Manolagas SC. Giant osteoclast formation and long-term oral bisphosphonate therapy. </a:t>
            </a:r>
            <a:r>
              <a:rPr lang="nb-NO" altLang="de-DE" sz="900" i="1"/>
              <a:t>N Engl J </a:t>
            </a:r>
            <a:r>
              <a:rPr lang="nb-NO" altLang="de-DE" sz="900"/>
              <a:t>Med. 2009;360:53-62.</a:t>
            </a:r>
          </a:p>
          <a:p>
            <a:pPr marL="215900" indent="-215900" defTabSz="431800">
              <a:spcBef>
                <a:spcPct val="0"/>
              </a:spcBef>
              <a:buFontTx/>
              <a:buAutoNum type="arabicPeriod"/>
              <a:defRPr/>
            </a:pPr>
            <a:r>
              <a:rPr lang="en-US" altLang="de-DE" sz="900"/>
              <a:t>Actonel</a:t>
            </a:r>
            <a:r>
              <a:rPr lang="en-US" altLang="de-DE" sz="900" baseline="30000"/>
              <a:t>®</a:t>
            </a:r>
            <a:r>
              <a:rPr lang="en-US" altLang="de-DE" sz="900"/>
              <a:t> (risedronate sodium) prescribing information. Procter &amp; Gamble Pharmaceuticals, April 2008.</a:t>
            </a:r>
          </a:p>
          <a:p>
            <a:pPr marL="215900" indent="-215900" defTabSz="431800">
              <a:spcBef>
                <a:spcPct val="0"/>
              </a:spcBef>
              <a:buFontTx/>
              <a:buAutoNum type="arabicPeriod"/>
              <a:defRPr/>
            </a:pPr>
            <a:r>
              <a:rPr lang="en-US" altLang="de-DE" sz="900"/>
              <a:t>Boniva</a:t>
            </a:r>
            <a:r>
              <a:rPr lang="en-US" altLang="de-DE" sz="900" baseline="30000"/>
              <a:t>®</a:t>
            </a:r>
            <a:r>
              <a:rPr lang="en-US" altLang="de-DE" sz="900"/>
              <a:t> (ibandronate sodium) prescribing information. Roche Therapeutics Inc., November 2008.</a:t>
            </a:r>
          </a:p>
          <a:p>
            <a:pPr marL="215900" indent="-215900" defTabSz="431800">
              <a:spcBef>
                <a:spcPct val="0"/>
              </a:spcBef>
              <a:buFontTx/>
              <a:buAutoNum type="arabicPeriod"/>
              <a:defRPr/>
            </a:pPr>
            <a:r>
              <a:rPr lang="en-US" altLang="de-DE" sz="900"/>
              <a:t>Fosamax</a:t>
            </a:r>
            <a:r>
              <a:rPr lang="en-US" altLang="de-DE" sz="900" baseline="30000"/>
              <a:t>®</a:t>
            </a:r>
            <a:r>
              <a:rPr lang="en-US" altLang="de-DE" sz="900"/>
              <a:t> (alendronate sodium) prescribing information. Merck &amp; Co, February 2008.</a:t>
            </a:r>
          </a:p>
          <a:p>
            <a:pPr marL="215900" indent="-215900" defTabSz="431800">
              <a:spcBef>
                <a:spcPct val="0"/>
              </a:spcBef>
              <a:buFontTx/>
              <a:buAutoNum type="arabicPeriod"/>
              <a:defRPr/>
            </a:pPr>
            <a:r>
              <a:rPr lang="nb-NO" altLang="de-DE" sz="900"/>
              <a:t>Reclast</a:t>
            </a:r>
            <a:r>
              <a:rPr lang="en-US" altLang="de-DE" sz="900" baseline="30000"/>
              <a:t>®</a:t>
            </a:r>
            <a:r>
              <a:rPr lang="nb-NO" altLang="de-DE" sz="900"/>
              <a:t> (zoledronic acid) injection prescribing information. Novartis Pharma Stein AG, March 2009.</a:t>
            </a:r>
          </a:p>
          <a:p>
            <a:pPr marL="215900" indent="-215900" defTabSz="431800">
              <a:spcBef>
                <a:spcPct val="0"/>
              </a:spcBef>
              <a:buFontTx/>
              <a:buAutoNum type="arabicPeriod"/>
              <a:defRPr/>
            </a:pPr>
            <a:r>
              <a:rPr lang="en-US" altLang="de-DE" sz="900"/>
              <a:t>Owens G, Jackson R, Lewiecki EM. An integrated approach: bisphosphonate management for the treatment of osteoporosis. </a:t>
            </a:r>
            <a:r>
              <a:rPr lang="en-US" altLang="de-DE" sz="900" i="1"/>
              <a:t>Am J Manag Care</a:t>
            </a:r>
            <a:r>
              <a:rPr lang="en-US" altLang="de-DE" sz="900"/>
              <a:t>. 2007;13(suppl 11):S290-308.</a:t>
            </a:r>
            <a:r>
              <a:rPr lang="nb-NO" altLang="de-DE" sz="900"/>
              <a:t> </a:t>
            </a:r>
            <a:endParaRPr lang="en-US" altLang="de-DE" sz="900"/>
          </a:p>
          <a:p>
            <a:pPr marL="215900" indent="-215900" defTabSz="431800">
              <a:spcBef>
                <a:spcPct val="0"/>
              </a:spcBef>
              <a:buFontTx/>
              <a:buAutoNum type="arabicPeriod"/>
              <a:defRPr/>
            </a:pPr>
            <a:r>
              <a:rPr lang="nb-NO" altLang="de-DE" sz="900"/>
              <a:t>Russell RGG Xia Z, Dunford JE, et al. Bisphosphonates: an update on mechanisms of action and how these relate to clinical efficacy. </a:t>
            </a:r>
            <a:r>
              <a:rPr lang="nb-NO" altLang="de-DE" sz="900" i="1"/>
              <a:t>Ann NY Acad Sci</a:t>
            </a:r>
            <a:r>
              <a:rPr lang="nb-NO" altLang="de-DE" sz="900"/>
              <a:t>. 2007;1117:209-257.</a:t>
            </a:r>
          </a:p>
          <a:p>
            <a:pPr marL="215900" indent="-215900" defTabSz="431800">
              <a:spcBef>
                <a:spcPct val="0"/>
              </a:spcBef>
              <a:buFontTx/>
              <a:buAutoNum type="arabicPeriod"/>
              <a:defRPr/>
            </a:pPr>
            <a:r>
              <a:rPr lang="fr-FR" altLang="de-DE" sz="900"/>
              <a:t>Sato M, Grasser W, Endo N, et al. Bisphosphonate action: alendronate localization in rat bone and effects on osteoclast ultrastructure. </a:t>
            </a:r>
            <a:r>
              <a:rPr lang="fr-FR" altLang="de-DE" sz="900" i="1"/>
              <a:t>J Clin Invest.</a:t>
            </a:r>
            <a:r>
              <a:rPr lang="fr-FR" altLang="de-DE" sz="900"/>
              <a:t> 1991;88:2095-2105.</a:t>
            </a:r>
            <a:endParaRPr lang="en-US" altLang="de-DE" sz="900"/>
          </a:p>
          <a:p>
            <a:pPr marL="215900" indent="-215900" defTabSz="431800">
              <a:spcBef>
                <a:spcPct val="0"/>
              </a:spcBef>
              <a:defRPr/>
            </a:pPr>
            <a:endParaRPr lang="en-US" altLang="de-DE" sz="900" baseline="30000"/>
          </a:p>
        </p:txBody>
      </p:sp>
      <p:sp>
        <p:nvSpPr>
          <p:cNvPr id="44036" name="Slide Image Placeholder 8">
            <a:extLst>
              <a:ext uri="{FF2B5EF4-FFF2-40B4-BE49-F238E27FC236}">
                <a16:creationId xmlns:a16="http://schemas.microsoft.com/office/drawing/2014/main" id="{54C0EE11-937C-47DF-8CB6-99FAEF5A088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8139F10A-097B-4B48-92B9-2B4E6532A00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DA2E82-58E7-4B69-AA74-B53E2BFC8A05}" type="slidenum">
              <a:rPr kumimoji="0" lang="en-US" altLang="de-DE"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altLang="de-DE"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46083" name="Rectangle 14">
            <a:extLst>
              <a:ext uri="{FF2B5EF4-FFF2-40B4-BE49-F238E27FC236}">
                <a16:creationId xmlns:a16="http://schemas.microsoft.com/office/drawing/2014/main" id="{971A662C-DBCE-490A-BA49-8279118EF6E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15900" indent="-215900">
              <a:spcBef>
                <a:spcPct val="0"/>
              </a:spcBef>
              <a:buFontTx/>
              <a:buChar char="•"/>
            </a:pPr>
            <a:r>
              <a:rPr lang="en-US" altLang="de-DE"/>
              <a:t>Prolia™ (denosumab) is the first approved human monoclonal antibody that specifically targets RANK Ligand, an essential mediator of osteoclast formation, function, and survival.</a:t>
            </a:r>
            <a:r>
              <a:rPr lang="en-US" altLang="de-DE" baseline="30000"/>
              <a:t>1</a:t>
            </a:r>
          </a:p>
          <a:p>
            <a:pPr marL="215900" indent="-215900">
              <a:spcBef>
                <a:spcPct val="0"/>
              </a:spcBef>
              <a:buFontTx/>
              <a:buChar char="•"/>
            </a:pPr>
            <a:r>
              <a:rPr lang="en-US" altLang="de-DE"/>
              <a:t>Prolia™ is a human IgG2 monoclonal antibody with affinity and specificity for human RANK Ligand. It has an approximate molecular weight of 147 kDa and is produced in genetically engineered mammalian (Chinese hamster ovary) cells.</a:t>
            </a:r>
            <a:r>
              <a:rPr lang="en-US" altLang="de-DE" baseline="30000"/>
              <a:t>1</a:t>
            </a:r>
          </a:p>
          <a:p>
            <a:pPr marL="215900" indent="-215900">
              <a:spcBef>
                <a:spcPct val="0"/>
              </a:spcBef>
              <a:buFontTx/>
              <a:buChar char="•"/>
            </a:pPr>
            <a:r>
              <a:rPr lang="en-US" altLang="de-DE"/>
              <a:t>The binding of Prolia™ to RANK Ligand prevents the activation of RANK on the surface of osteoclasts and their precursors.</a:t>
            </a:r>
            <a:r>
              <a:rPr lang="en-US" altLang="de-DE" baseline="30000"/>
              <a:t>1</a:t>
            </a:r>
          </a:p>
          <a:p>
            <a:pPr marL="215900" indent="-215900">
              <a:spcBef>
                <a:spcPct val="0"/>
              </a:spcBef>
              <a:buFontTx/>
              <a:buChar char="•"/>
            </a:pPr>
            <a:r>
              <a:rPr lang="en-US" altLang="de-DE"/>
              <a:t>Prevention of the RANKL/RANK interaction inhibits osteoclast formation, function, and survival, thereby decreasing bone resorption and increasing bone mass and strength in both cortical and trabecular bone.</a:t>
            </a:r>
            <a:r>
              <a:rPr lang="en-US" altLang="de-DE" baseline="30000"/>
              <a:t>1</a:t>
            </a:r>
          </a:p>
          <a:p>
            <a:pPr marL="215900" indent="-215900">
              <a:spcBef>
                <a:spcPct val="0"/>
              </a:spcBef>
            </a:pPr>
            <a:endParaRPr lang="en-US" altLang="de-DE"/>
          </a:p>
          <a:p>
            <a:pPr marL="215900" indent="-215900">
              <a:spcBef>
                <a:spcPct val="0"/>
              </a:spcBef>
              <a:buFontTx/>
              <a:buAutoNum type="arabicPeriod"/>
            </a:pPr>
            <a:r>
              <a:rPr lang="en-US" altLang="de-DE" sz="900"/>
              <a:t>Prolia™ (denosumab) prescribing information, Amgen. 2010. </a:t>
            </a:r>
          </a:p>
        </p:txBody>
      </p:sp>
      <p:sp>
        <p:nvSpPr>
          <p:cNvPr id="46084" name="Slide Image Placeholder 8">
            <a:extLst>
              <a:ext uri="{FF2B5EF4-FFF2-40B4-BE49-F238E27FC236}">
                <a16:creationId xmlns:a16="http://schemas.microsoft.com/office/drawing/2014/main" id="{815E5ED8-A09F-4511-838A-103C786C060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E1847FC7-73B6-485A-940F-0C33C1C3C56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a:extLst>
              <a:ext uri="{FF2B5EF4-FFF2-40B4-BE49-F238E27FC236}">
                <a16:creationId xmlns:a16="http://schemas.microsoft.com/office/drawing/2014/main" id="{530625D4-54B2-4EB7-947B-58D510B11B2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a:p>
        </p:txBody>
      </p:sp>
      <p:sp>
        <p:nvSpPr>
          <p:cNvPr id="48132" name="Slide Number Placeholder 3">
            <a:extLst>
              <a:ext uri="{FF2B5EF4-FFF2-40B4-BE49-F238E27FC236}">
                <a16:creationId xmlns:a16="http://schemas.microsoft.com/office/drawing/2014/main" id="{708D4FEE-F5A0-40FF-A9E4-F27CC3CAEA9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BBAEDFD-C197-47FD-8731-1F6355AD400C}" type="slidenum">
              <a:rPr kumimoji="0" lang="en-US" altLang="de-DE"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de-DE"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Header Placeholder 3"/>
          <p:cNvSpPr>
            <a:spLocks noGrp="1"/>
          </p:cNvSpPr>
          <p:nvPr>
            <p:ph type="hdr" sz="quarter"/>
          </p:nvPr>
        </p:nvSpPr>
        <p:spPr/>
        <p:txBody>
          <a:bodyPr/>
          <a:lstStyle/>
          <a:p>
            <a:endParaRPr lang="de-DE"/>
          </a:p>
        </p:txBody>
      </p:sp>
      <p:sp>
        <p:nvSpPr>
          <p:cNvPr id="5" name="Footer Placeholder 4"/>
          <p:cNvSpPr>
            <a:spLocks noGrp="1"/>
          </p:cNvSpPr>
          <p:nvPr>
            <p:ph type="ftr" sz="quarter" idx="4"/>
          </p:nvPr>
        </p:nvSpPr>
        <p:spPr/>
        <p:txBody>
          <a:bodyPr/>
          <a:lstStyle/>
          <a:p>
            <a:endParaRPr lang="de-DE"/>
          </a:p>
        </p:txBody>
      </p:sp>
      <p:sp>
        <p:nvSpPr>
          <p:cNvPr id="6" name="Slide Number Placeholder 5"/>
          <p:cNvSpPr>
            <a:spLocks noGrp="1"/>
          </p:cNvSpPr>
          <p:nvPr>
            <p:ph type="sldNum" sz="quarter" idx="5"/>
          </p:nvPr>
        </p:nvSpPr>
        <p:spPr/>
        <p:txBody>
          <a:bodyPr/>
          <a:lstStyle/>
          <a:p>
            <a:fld id="{05185980-E0EF-4B89-BBC5-2F977BBF87C5}" type="slidenum">
              <a:rPr lang="de-DE" smtClean="0"/>
              <a:t>63</a:t>
            </a:fld>
            <a:endParaRPr lang="de-DE"/>
          </a:p>
        </p:txBody>
      </p:sp>
    </p:spTree>
    <p:extLst>
      <p:ext uri="{BB962C8B-B14F-4D97-AF65-F5344CB8AC3E}">
        <p14:creationId xmlns:p14="http://schemas.microsoft.com/office/powerpoint/2010/main" val="364574441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Header Placeholder 3"/>
          <p:cNvSpPr>
            <a:spLocks noGrp="1"/>
          </p:cNvSpPr>
          <p:nvPr>
            <p:ph type="hdr" sz="quarter"/>
          </p:nvPr>
        </p:nvSpPr>
        <p:spPr/>
        <p:txBody>
          <a:bodyPr/>
          <a:lstStyle/>
          <a:p>
            <a:endParaRPr lang="de-DE"/>
          </a:p>
        </p:txBody>
      </p:sp>
      <p:sp>
        <p:nvSpPr>
          <p:cNvPr id="5" name="Footer Placeholder 4"/>
          <p:cNvSpPr>
            <a:spLocks noGrp="1"/>
          </p:cNvSpPr>
          <p:nvPr>
            <p:ph type="ftr" sz="quarter" idx="4"/>
          </p:nvPr>
        </p:nvSpPr>
        <p:spPr/>
        <p:txBody>
          <a:bodyPr/>
          <a:lstStyle/>
          <a:p>
            <a:endParaRPr lang="de-DE"/>
          </a:p>
        </p:txBody>
      </p:sp>
      <p:sp>
        <p:nvSpPr>
          <p:cNvPr id="6" name="Slide Number Placeholder 5"/>
          <p:cNvSpPr>
            <a:spLocks noGrp="1"/>
          </p:cNvSpPr>
          <p:nvPr>
            <p:ph type="sldNum" sz="quarter" idx="5"/>
          </p:nvPr>
        </p:nvSpPr>
        <p:spPr/>
        <p:txBody>
          <a:bodyPr/>
          <a:lstStyle/>
          <a:p>
            <a:fld id="{05185980-E0EF-4B89-BBC5-2F977BBF87C5}" type="slidenum">
              <a:rPr lang="de-DE" smtClean="0"/>
              <a:t>64</a:t>
            </a:fld>
            <a:endParaRPr lang="de-DE"/>
          </a:p>
        </p:txBody>
      </p:sp>
    </p:spTree>
    <p:extLst>
      <p:ext uri="{BB962C8B-B14F-4D97-AF65-F5344CB8AC3E}">
        <p14:creationId xmlns:p14="http://schemas.microsoft.com/office/powerpoint/2010/main" val="304687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Header Placeholder 3"/>
          <p:cNvSpPr>
            <a:spLocks noGrp="1"/>
          </p:cNvSpPr>
          <p:nvPr>
            <p:ph type="hdr" sz="quarter"/>
          </p:nvPr>
        </p:nvSpPr>
        <p:spPr/>
        <p:txBody>
          <a:bodyPr/>
          <a:lstStyle/>
          <a:p>
            <a:endParaRPr lang="de-DE"/>
          </a:p>
        </p:txBody>
      </p:sp>
      <p:sp>
        <p:nvSpPr>
          <p:cNvPr id="5" name="Footer Placeholder 4"/>
          <p:cNvSpPr>
            <a:spLocks noGrp="1"/>
          </p:cNvSpPr>
          <p:nvPr>
            <p:ph type="ftr" sz="quarter" idx="4"/>
          </p:nvPr>
        </p:nvSpPr>
        <p:spPr/>
        <p:txBody>
          <a:bodyPr/>
          <a:lstStyle/>
          <a:p>
            <a:endParaRPr lang="de-DE"/>
          </a:p>
        </p:txBody>
      </p:sp>
      <p:sp>
        <p:nvSpPr>
          <p:cNvPr id="6" name="Slide Number Placeholder 5"/>
          <p:cNvSpPr>
            <a:spLocks noGrp="1"/>
          </p:cNvSpPr>
          <p:nvPr>
            <p:ph type="sldNum" sz="quarter" idx="5"/>
          </p:nvPr>
        </p:nvSpPr>
        <p:spPr/>
        <p:txBody>
          <a:bodyPr/>
          <a:lstStyle/>
          <a:p>
            <a:fld id="{05185980-E0EF-4B89-BBC5-2F977BBF87C5}" type="slidenum">
              <a:rPr lang="de-DE" smtClean="0"/>
              <a:t>7</a:t>
            </a:fld>
            <a:endParaRPr lang="de-DE"/>
          </a:p>
        </p:txBody>
      </p:sp>
    </p:spTree>
    <p:extLst>
      <p:ext uri="{BB962C8B-B14F-4D97-AF65-F5344CB8AC3E}">
        <p14:creationId xmlns:p14="http://schemas.microsoft.com/office/powerpoint/2010/main" val="38658405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Header Placeholder 3"/>
          <p:cNvSpPr>
            <a:spLocks noGrp="1"/>
          </p:cNvSpPr>
          <p:nvPr>
            <p:ph type="hdr" sz="quarter"/>
          </p:nvPr>
        </p:nvSpPr>
        <p:spPr/>
        <p:txBody>
          <a:bodyPr/>
          <a:lstStyle/>
          <a:p>
            <a:endParaRPr lang="de-DE"/>
          </a:p>
        </p:txBody>
      </p:sp>
      <p:sp>
        <p:nvSpPr>
          <p:cNvPr id="5" name="Footer Placeholder 4"/>
          <p:cNvSpPr>
            <a:spLocks noGrp="1"/>
          </p:cNvSpPr>
          <p:nvPr>
            <p:ph type="ftr" sz="quarter" idx="4"/>
          </p:nvPr>
        </p:nvSpPr>
        <p:spPr/>
        <p:txBody>
          <a:bodyPr/>
          <a:lstStyle/>
          <a:p>
            <a:endParaRPr lang="de-DE"/>
          </a:p>
        </p:txBody>
      </p:sp>
      <p:sp>
        <p:nvSpPr>
          <p:cNvPr id="6" name="Slide Number Placeholder 5"/>
          <p:cNvSpPr>
            <a:spLocks noGrp="1"/>
          </p:cNvSpPr>
          <p:nvPr>
            <p:ph type="sldNum" sz="quarter" idx="5"/>
          </p:nvPr>
        </p:nvSpPr>
        <p:spPr/>
        <p:txBody>
          <a:bodyPr/>
          <a:lstStyle/>
          <a:p>
            <a:fld id="{05185980-E0EF-4B89-BBC5-2F977BBF87C5}" type="slidenum">
              <a:rPr lang="de-DE" smtClean="0"/>
              <a:t>8</a:t>
            </a:fld>
            <a:endParaRPr lang="de-DE"/>
          </a:p>
        </p:txBody>
      </p:sp>
    </p:spTree>
    <p:extLst>
      <p:ext uri="{BB962C8B-B14F-4D97-AF65-F5344CB8AC3E}">
        <p14:creationId xmlns:p14="http://schemas.microsoft.com/office/powerpoint/2010/main" val="3060761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Header Placeholder 3"/>
          <p:cNvSpPr>
            <a:spLocks noGrp="1"/>
          </p:cNvSpPr>
          <p:nvPr>
            <p:ph type="hdr" sz="quarter"/>
          </p:nvPr>
        </p:nvSpPr>
        <p:spPr/>
        <p:txBody>
          <a:bodyPr/>
          <a:lstStyle/>
          <a:p>
            <a:endParaRPr lang="de-DE"/>
          </a:p>
        </p:txBody>
      </p:sp>
      <p:sp>
        <p:nvSpPr>
          <p:cNvPr id="5" name="Footer Placeholder 4"/>
          <p:cNvSpPr>
            <a:spLocks noGrp="1"/>
          </p:cNvSpPr>
          <p:nvPr>
            <p:ph type="ftr" sz="quarter" idx="4"/>
          </p:nvPr>
        </p:nvSpPr>
        <p:spPr/>
        <p:txBody>
          <a:bodyPr/>
          <a:lstStyle/>
          <a:p>
            <a:endParaRPr lang="de-DE"/>
          </a:p>
        </p:txBody>
      </p:sp>
      <p:sp>
        <p:nvSpPr>
          <p:cNvPr id="6" name="Slide Number Placeholder 5"/>
          <p:cNvSpPr>
            <a:spLocks noGrp="1"/>
          </p:cNvSpPr>
          <p:nvPr>
            <p:ph type="sldNum" sz="quarter" idx="5"/>
          </p:nvPr>
        </p:nvSpPr>
        <p:spPr/>
        <p:txBody>
          <a:bodyPr/>
          <a:lstStyle/>
          <a:p>
            <a:fld id="{05185980-E0EF-4B89-BBC5-2F977BBF87C5}" type="slidenum">
              <a:rPr lang="de-DE" smtClean="0"/>
              <a:t>9</a:t>
            </a:fld>
            <a:endParaRPr lang="de-DE"/>
          </a:p>
        </p:txBody>
      </p:sp>
    </p:spTree>
    <p:extLst>
      <p:ext uri="{BB962C8B-B14F-4D97-AF65-F5344CB8AC3E}">
        <p14:creationId xmlns:p14="http://schemas.microsoft.com/office/powerpoint/2010/main" val="35289817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Mastertitelformat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p>
        </p:txBody>
      </p:sp>
      <p:sp>
        <p:nvSpPr>
          <p:cNvPr id="4" name="Datumsplatzhalter 3"/>
          <p:cNvSpPr>
            <a:spLocks noGrp="1"/>
          </p:cNvSpPr>
          <p:nvPr>
            <p:ph type="dt" sz="half" idx="10"/>
          </p:nvPr>
        </p:nvSpPr>
        <p:spPr/>
        <p:txBody>
          <a:bodyPr/>
          <a:lstStyle/>
          <a:p>
            <a:fld id="{5F857173-43F3-E24E-BF8B-BDBBA859B0C2}" type="datetimeFigureOut">
              <a:rPr lang="de-DE" smtClean="0"/>
              <a:t>24.02.2021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05F27C6-2390-6B45-A0D4-FDCF8A069E54}" type="slidenum">
              <a:rPr lang="de-DE" smtClean="0"/>
              <a:t>‹#›</a:t>
            </a:fld>
            <a:endParaRPr lang="de-DE"/>
          </a:p>
        </p:txBody>
      </p:sp>
    </p:spTree>
    <p:extLst>
      <p:ext uri="{BB962C8B-B14F-4D97-AF65-F5344CB8AC3E}">
        <p14:creationId xmlns:p14="http://schemas.microsoft.com/office/powerpoint/2010/main" val="30453091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Vertikaler Textplatzhalt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5F857173-43F3-E24E-BF8B-BDBBA859B0C2}" type="datetimeFigureOut">
              <a:rPr lang="de-DE" smtClean="0"/>
              <a:t>24.02.2021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05F27C6-2390-6B45-A0D4-FDCF8A069E54}" type="slidenum">
              <a:rPr lang="de-DE" smtClean="0"/>
              <a:t>‹#›</a:t>
            </a:fld>
            <a:endParaRPr lang="de-DE"/>
          </a:p>
        </p:txBody>
      </p:sp>
    </p:spTree>
    <p:extLst>
      <p:ext uri="{BB962C8B-B14F-4D97-AF65-F5344CB8AC3E}">
        <p14:creationId xmlns:p14="http://schemas.microsoft.com/office/powerpoint/2010/main" val="1938176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Mastertitelformat bearbeiten</a:t>
            </a:r>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5F857173-43F3-E24E-BF8B-BDBBA859B0C2}" type="datetimeFigureOut">
              <a:rPr lang="de-DE" smtClean="0"/>
              <a:t>24.02.2021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05F27C6-2390-6B45-A0D4-FDCF8A069E54}" type="slidenum">
              <a:rPr lang="de-DE" smtClean="0"/>
              <a:t>‹#›</a:t>
            </a:fld>
            <a:endParaRPr lang="de-DE"/>
          </a:p>
        </p:txBody>
      </p:sp>
    </p:spTree>
    <p:extLst>
      <p:ext uri="{BB962C8B-B14F-4D97-AF65-F5344CB8AC3E}">
        <p14:creationId xmlns:p14="http://schemas.microsoft.com/office/powerpoint/2010/main" val="31921542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506413" y="80963"/>
            <a:ext cx="8229600" cy="1249362"/>
          </a:xfrm>
        </p:spPr>
        <p:txBody>
          <a:bodyPr/>
          <a:lstStyle/>
          <a:p>
            <a:r>
              <a:rPr lang="en-US"/>
              <a:t>Click to edit Master title style</a:t>
            </a:r>
            <a:endParaRPr lang="de-CH"/>
          </a:p>
        </p:txBody>
      </p:sp>
      <p:sp>
        <p:nvSpPr>
          <p:cNvPr id="3" name="Text Placeholder 2"/>
          <p:cNvSpPr>
            <a:spLocks noGrp="1"/>
          </p:cNvSpPr>
          <p:nvPr>
            <p:ph type="body" sz="half" idx="1"/>
          </p:nvPr>
        </p:nvSpPr>
        <p:spPr>
          <a:xfrm>
            <a:off x="506413" y="1614488"/>
            <a:ext cx="8229600" cy="23288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4" name="Content Placeholder 3"/>
          <p:cNvSpPr>
            <a:spLocks noGrp="1"/>
          </p:cNvSpPr>
          <p:nvPr>
            <p:ph sz="half" idx="2"/>
          </p:nvPr>
        </p:nvSpPr>
        <p:spPr>
          <a:xfrm>
            <a:off x="506413" y="4095750"/>
            <a:ext cx="8229600" cy="2330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Tree>
    <p:extLst>
      <p:ext uri="{BB962C8B-B14F-4D97-AF65-F5344CB8AC3E}">
        <p14:creationId xmlns:p14="http://schemas.microsoft.com/office/powerpoint/2010/main" val="1834375788"/>
      </p:ext>
    </p:extLst>
  </p:cSld>
  <p:clrMapOvr>
    <a:masterClrMapping/>
  </p:clrMapOvr>
  <p:transition>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cSld name="Title Slide">
    <p:bg bwMode="blackWhite">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3222B89-3FEC-4281-8C21-BEB247308ABA}"/>
              </a:ext>
            </a:extLst>
          </p:cNvPr>
          <p:cNvSpPr>
            <a:spLocks noChangeArrowheads="1"/>
          </p:cNvSpPr>
          <p:nvPr/>
        </p:nvSpPr>
        <p:spPr bwMode="auto">
          <a:xfrm>
            <a:off x="188913" y="6646863"/>
            <a:ext cx="2039937"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defRPr/>
            </a:pPr>
            <a:r>
              <a:rPr lang="en-US" altLang="de-DE" sz="800">
                <a:solidFill>
                  <a:srgbClr val="FFFFFF"/>
                </a:solidFill>
              </a:rPr>
              <a:t>© 2011 Amgen. Alle Rechte vorbehalten.</a:t>
            </a:r>
          </a:p>
        </p:txBody>
      </p:sp>
      <p:sp>
        <p:nvSpPr>
          <p:cNvPr id="5" name="Text Box 6">
            <a:extLst>
              <a:ext uri="{FF2B5EF4-FFF2-40B4-BE49-F238E27FC236}">
                <a16:creationId xmlns:a16="http://schemas.microsoft.com/office/drawing/2014/main" id="{7170CA50-4ABB-4611-AEAA-1E672624CA55}"/>
              </a:ext>
            </a:extLst>
          </p:cNvPr>
          <p:cNvSpPr txBox="1">
            <a:spLocks noChangeArrowheads="1"/>
          </p:cNvSpPr>
          <p:nvPr/>
        </p:nvSpPr>
        <p:spPr bwMode="auto">
          <a:xfrm>
            <a:off x="7500938" y="6672263"/>
            <a:ext cx="1643062"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lnSpc>
                <a:spcPct val="90000"/>
              </a:lnSpc>
              <a:defRPr/>
            </a:pPr>
            <a:r>
              <a:rPr lang="en-US" altLang="de-DE" sz="800">
                <a:solidFill>
                  <a:srgbClr val="FFFFFF"/>
                </a:solidFill>
              </a:rPr>
              <a:t>Nicht kopieren oder weiterleiten.</a:t>
            </a:r>
          </a:p>
        </p:txBody>
      </p:sp>
      <p:sp>
        <p:nvSpPr>
          <p:cNvPr id="5122" name="Rectangle 2"/>
          <p:cNvSpPr>
            <a:spLocks noGrp="1" noChangeArrowheads="1"/>
          </p:cNvSpPr>
          <p:nvPr>
            <p:ph type="subTitle" idx="1"/>
          </p:nvPr>
        </p:nvSpPr>
        <p:spPr>
          <a:xfrm>
            <a:off x="3562350" y="4778375"/>
            <a:ext cx="5324475" cy="1414463"/>
          </a:xfrm>
        </p:spPr>
        <p:txBody>
          <a:bodyPr/>
          <a:lstStyle>
            <a:lvl1pPr marL="0" indent="0">
              <a:lnSpc>
                <a:spcPct val="100000"/>
              </a:lnSpc>
              <a:spcBef>
                <a:spcPct val="0"/>
              </a:spcBef>
              <a:buFont typeface="Wingdings" pitchFamily="2" charset="2"/>
              <a:buNone/>
              <a:defRPr/>
            </a:lvl1pPr>
          </a:lstStyle>
          <a:p>
            <a:r>
              <a:rPr lang="en-US"/>
              <a:t>Click to edit Master subtitle style</a:t>
            </a:r>
          </a:p>
        </p:txBody>
      </p:sp>
      <p:sp>
        <p:nvSpPr>
          <p:cNvPr id="5123" name="Rectangle 3"/>
          <p:cNvSpPr>
            <a:spLocks noGrp="1" noChangeArrowheads="1"/>
          </p:cNvSpPr>
          <p:nvPr>
            <p:ph type="ctrTitle"/>
          </p:nvPr>
        </p:nvSpPr>
        <p:spPr>
          <a:xfrm>
            <a:off x="3540125" y="2454275"/>
            <a:ext cx="5322888" cy="2259013"/>
          </a:xfrm>
        </p:spPr>
        <p:txBody>
          <a:bodyPr/>
          <a:lstStyle>
            <a:lvl1pPr>
              <a:defRPr sz="3000"/>
            </a:lvl1pPr>
          </a:lstStyle>
          <a:p>
            <a:r>
              <a:rPr lang="en-US"/>
              <a:t>Click to edit Master title style</a:t>
            </a:r>
          </a:p>
        </p:txBody>
      </p:sp>
    </p:spTree>
    <p:extLst>
      <p:ext uri="{BB962C8B-B14F-4D97-AF65-F5344CB8AC3E}">
        <p14:creationId xmlns:p14="http://schemas.microsoft.com/office/powerpoint/2010/main" val="10118300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47496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b="1"/>
            </a:lvl1pPr>
          </a:lstStyle>
          <a:p>
            <a:r>
              <a:rPr lang="en-US"/>
              <a:t>Click to edit Master title style</a:t>
            </a:r>
          </a:p>
        </p:txBody>
      </p:sp>
    </p:spTree>
    <p:extLst>
      <p:ext uri="{BB962C8B-B14F-4D97-AF65-F5344CB8AC3E}">
        <p14:creationId xmlns:p14="http://schemas.microsoft.com/office/powerpoint/2010/main" val="6737088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4" name="Text Box 6">
            <a:extLst>
              <a:ext uri="{FF2B5EF4-FFF2-40B4-BE49-F238E27FC236}">
                <a16:creationId xmlns:a16="http://schemas.microsoft.com/office/drawing/2014/main" id="{12B47135-46B5-44B6-B3C7-0BF8E48C27ED}"/>
              </a:ext>
            </a:extLst>
          </p:cNvPr>
          <p:cNvSpPr txBox="1">
            <a:spLocks noChangeArrowheads="1"/>
          </p:cNvSpPr>
          <p:nvPr/>
        </p:nvSpPr>
        <p:spPr bwMode="auto">
          <a:xfrm>
            <a:off x="7500938" y="6672263"/>
            <a:ext cx="1643062" cy="311150"/>
          </a:xfrm>
          <a:prstGeom prst="rect">
            <a:avLst/>
          </a:prstGeom>
          <a:noFill/>
          <a:ln w="19050" algn="ctr">
            <a:noFill/>
            <a:miter lim="800000"/>
            <a:headEnd/>
            <a:tailEnd/>
          </a:ln>
          <a:effec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lnSpc>
                <a:spcPct val="90000"/>
              </a:lnSpc>
              <a:defRPr/>
            </a:pPr>
            <a:r>
              <a:rPr lang="en-US" altLang="de-DE" sz="800">
                <a:solidFill>
                  <a:srgbClr val="FFFFFF"/>
                </a:solidFill>
              </a:rPr>
              <a:t>Nicht kopieren oder weiterleiten.</a:t>
            </a:r>
          </a:p>
          <a:p>
            <a:pPr algn="r" eaLnBrk="1" hangingPunct="1">
              <a:lnSpc>
                <a:spcPct val="90000"/>
              </a:lnSpc>
              <a:defRPr/>
            </a:pPr>
            <a:endParaRPr lang="en-US" altLang="de-DE" sz="800">
              <a:solidFill>
                <a:srgbClr val="FFFFFF"/>
              </a:solidFill>
            </a:endParaRPr>
          </a:p>
        </p:txBody>
      </p:sp>
      <p:sp>
        <p:nvSpPr>
          <p:cNvPr id="5" name="Rectangle 5">
            <a:extLst>
              <a:ext uri="{FF2B5EF4-FFF2-40B4-BE49-F238E27FC236}">
                <a16:creationId xmlns:a16="http://schemas.microsoft.com/office/drawing/2014/main" id="{2B1B230C-D776-480C-8318-2FF7ABE87E72}"/>
              </a:ext>
            </a:extLst>
          </p:cNvPr>
          <p:cNvSpPr>
            <a:spLocks noChangeArrowheads="1"/>
          </p:cNvSpPr>
          <p:nvPr userDrawn="1"/>
        </p:nvSpPr>
        <p:spPr bwMode="auto">
          <a:xfrm>
            <a:off x="188913" y="6646863"/>
            <a:ext cx="2039937"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defRPr/>
            </a:pPr>
            <a:r>
              <a:rPr lang="en-US" altLang="de-DE" sz="800">
                <a:solidFill>
                  <a:srgbClr val="FFFFFF"/>
                </a:solidFill>
              </a:rPr>
              <a:t>© 2011 Amgen. Alle Rechte vorbehalten.</a:t>
            </a:r>
          </a:p>
        </p:txBody>
      </p:sp>
      <p:sp>
        <p:nvSpPr>
          <p:cNvPr id="2" name="Title 1"/>
          <p:cNvSpPr>
            <a:spLocks noGrp="1"/>
          </p:cNvSpPr>
          <p:nvPr>
            <p:ph type="title"/>
          </p:nvPr>
        </p:nvSpPr>
        <p:spPr/>
        <p:txBody>
          <a:bodyPr/>
          <a:lstStyle/>
          <a:p>
            <a:r>
              <a:rPr lang="en-US"/>
              <a:t>Click to edit Master title style</a:t>
            </a:r>
            <a:endParaRPr lang="de-CH"/>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6" name="Rectangle 4">
            <a:extLst>
              <a:ext uri="{FF2B5EF4-FFF2-40B4-BE49-F238E27FC236}">
                <a16:creationId xmlns:a16="http://schemas.microsoft.com/office/drawing/2014/main" id="{6E86B4D4-5244-4E1B-8C41-9D4899342F3E}"/>
              </a:ext>
            </a:extLst>
          </p:cNvPr>
          <p:cNvSpPr>
            <a:spLocks noGrp="1" noChangeArrowheads="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FFFFFF"/>
                </a:solidFill>
                <a:latin typeface="Arial" charset="0"/>
                <a:cs typeface="Arial" charset="0"/>
              </a:defRPr>
            </a:lvl1pPr>
          </a:lstStyle>
          <a:p>
            <a:pPr>
              <a:defRPr/>
            </a:pPr>
            <a:endParaRPr lang="en-US" altLang="de-DE"/>
          </a:p>
        </p:txBody>
      </p:sp>
      <p:sp>
        <p:nvSpPr>
          <p:cNvPr id="7" name="Rectangle 5">
            <a:extLst>
              <a:ext uri="{FF2B5EF4-FFF2-40B4-BE49-F238E27FC236}">
                <a16:creationId xmlns:a16="http://schemas.microsoft.com/office/drawing/2014/main" id="{F0A779CE-6CB3-422C-8C1D-CB78FA153F47}"/>
              </a:ext>
            </a:extLst>
          </p:cNvPr>
          <p:cNvSpPr>
            <a:spLocks noGrp="1" noChangeArrowheads="1"/>
          </p:cNvSpPr>
          <p:nvPr>
            <p:ph type="sldNum" sz="quarter" idx="11"/>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FFFFFF"/>
                </a:solidFill>
              </a:defRPr>
            </a:lvl1pPr>
          </a:lstStyle>
          <a:p>
            <a:pPr>
              <a:defRPr/>
            </a:pPr>
            <a:fld id="{78078CE9-BABB-4793-AAEA-7590476D3EC3}" type="slidenum">
              <a:rPr lang="en-US" altLang="de-DE"/>
              <a:pPr>
                <a:defRPr/>
              </a:pPr>
              <a:t>‹#›</a:t>
            </a:fld>
            <a:endParaRPr lang="en-US" altLang="de-DE"/>
          </a:p>
        </p:txBody>
      </p:sp>
    </p:spTree>
    <p:extLst>
      <p:ext uri="{BB962C8B-B14F-4D97-AF65-F5344CB8AC3E}">
        <p14:creationId xmlns:p14="http://schemas.microsoft.com/office/powerpoint/2010/main" val="28873200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14488"/>
            <a:ext cx="4038600" cy="48117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14488"/>
            <a:ext cx="4038600" cy="48117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1689149"/>
      </p:ext>
    </p:extLst>
  </p:cSld>
  <p:clrMapOvr>
    <a:masterClrMapping/>
  </p:clrMapOvr>
  <p:transition>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96888" y="182563"/>
            <a:ext cx="8347075" cy="1282700"/>
          </a:xfrm>
        </p:spPr>
        <p:txBody>
          <a:bodyPr/>
          <a:lstStyle/>
          <a:p>
            <a:r>
              <a:rPr lang="en-US"/>
              <a:t>Click to edit Master title style</a:t>
            </a:r>
            <a:endParaRPr lang="de-CH"/>
          </a:p>
        </p:txBody>
      </p:sp>
      <p:sp>
        <p:nvSpPr>
          <p:cNvPr id="3" name="Chart Placeholder 2"/>
          <p:cNvSpPr>
            <a:spLocks noGrp="1"/>
          </p:cNvSpPr>
          <p:nvPr>
            <p:ph type="chart" idx="1"/>
          </p:nvPr>
        </p:nvSpPr>
        <p:spPr>
          <a:xfrm>
            <a:off x="504825" y="1731963"/>
            <a:ext cx="8339138" cy="4435475"/>
          </a:xfrm>
        </p:spPr>
        <p:txBody>
          <a:bodyPr/>
          <a:lstStyle/>
          <a:p>
            <a:pPr lvl="0"/>
            <a:endParaRPr lang="de-CH" noProof="0"/>
          </a:p>
        </p:txBody>
      </p:sp>
    </p:spTree>
    <p:extLst>
      <p:ext uri="{BB962C8B-B14F-4D97-AF65-F5344CB8AC3E}">
        <p14:creationId xmlns:p14="http://schemas.microsoft.com/office/powerpoint/2010/main" val="29366722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0963"/>
            <a:ext cx="8229600" cy="1249362"/>
          </a:xfrm>
        </p:spPr>
        <p:txBody>
          <a:bodyPr/>
          <a:lstStyle/>
          <a:p>
            <a:r>
              <a:rPr lang="en-US"/>
              <a:t>Click to edit Master title style</a:t>
            </a:r>
          </a:p>
        </p:txBody>
      </p:sp>
      <p:sp>
        <p:nvSpPr>
          <p:cNvPr id="3" name="Text Placeholder 2"/>
          <p:cNvSpPr>
            <a:spLocks noGrp="1"/>
          </p:cNvSpPr>
          <p:nvPr>
            <p:ph type="body" sz="half" idx="1"/>
          </p:nvPr>
        </p:nvSpPr>
        <p:spPr>
          <a:xfrm>
            <a:off x="457200" y="1614488"/>
            <a:ext cx="4038600" cy="4811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14488"/>
            <a:ext cx="4038600" cy="4811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3864607"/>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5F857173-43F3-E24E-BF8B-BDBBA859B0C2}" type="datetimeFigureOut">
              <a:rPr lang="de-DE" smtClean="0"/>
              <a:t>24.02.2021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05F27C6-2390-6B45-A0D4-FDCF8A069E54}" type="slidenum">
              <a:rPr lang="de-DE" smtClean="0"/>
              <a:t>‹#›</a:t>
            </a:fld>
            <a:endParaRPr lang="de-DE"/>
          </a:p>
        </p:txBody>
      </p:sp>
    </p:spTree>
    <p:extLst>
      <p:ext uri="{BB962C8B-B14F-4D97-AF65-F5344CB8AC3E}">
        <p14:creationId xmlns:p14="http://schemas.microsoft.com/office/powerpoint/2010/main" val="42173562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71114" y="1"/>
            <a:ext cx="6767885" cy="838199"/>
          </a:xfrm>
          <a:prstGeom prst="rect">
            <a:avLst/>
          </a:prstGeom>
        </p:spPr>
        <p:txBody>
          <a:bodyPr/>
          <a:lstStyle/>
          <a:p>
            <a:r>
              <a:rPr lang="de-DE" dirty="0"/>
              <a:t>Mastertitelformat bearbeiten</a:t>
            </a:r>
          </a:p>
        </p:txBody>
      </p:sp>
      <p:sp>
        <p:nvSpPr>
          <p:cNvPr id="3" name="Inhaltsplatzhalt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900BD708-C5B9-462B-91E5-B505E963CF44}"/>
              </a:ext>
            </a:extLst>
          </p:cNvPr>
          <p:cNvSpPr>
            <a:spLocks noGrp="1"/>
          </p:cNvSpPr>
          <p:nvPr>
            <p:ph type="dt" sz="half" idx="10"/>
          </p:nvPr>
        </p:nvSpPr>
        <p:spPr>
          <a:xfrm>
            <a:off x="628650" y="6356350"/>
            <a:ext cx="2057400" cy="365125"/>
          </a:xfrm>
          <a:prstGeom prst="rect">
            <a:avLst/>
          </a:prstGeom>
        </p:spPr>
        <p:txBody>
          <a:bodyPr/>
          <a:lstStyle>
            <a:lvl1pPr eaLnBrk="1" hangingPunct="1">
              <a:defRPr/>
            </a:lvl1pPr>
          </a:lstStyle>
          <a:p>
            <a:pPr>
              <a:defRPr/>
            </a:pPr>
            <a:fld id="{5DC51E87-FF88-4B72-B305-FC6672C8915C}" type="datetimeFigureOut">
              <a:rPr lang="de-DE"/>
              <a:pPr>
                <a:defRPr/>
              </a:pPr>
              <a:t>24.02.2021</a:t>
            </a:fld>
            <a:endParaRPr lang="de-DE"/>
          </a:p>
        </p:txBody>
      </p:sp>
      <p:sp>
        <p:nvSpPr>
          <p:cNvPr id="5" name="Fußzeilenplatzhalter 4">
            <a:extLst>
              <a:ext uri="{FF2B5EF4-FFF2-40B4-BE49-F238E27FC236}">
                <a16:creationId xmlns:a16="http://schemas.microsoft.com/office/drawing/2014/main" id="{E6C4B5E4-FBFC-44EB-911D-1DC51E6C0CF1}"/>
              </a:ext>
            </a:extLst>
          </p:cNvPr>
          <p:cNvSpPr>
            <a:spLocks noGrp="1"/>
          </p:cNvSpPr>
          <p:nvPr>
            <p:ph type="ftr" sz="quarter" idx="11"/>
          </p:nvPr>
        </p:nvSpPr>
        <p:spPr>
          <a:xfrm>
            <a:off x="3028950" y="6356350"/>
            <a:ext cx="3086100" cy="365125"/>
          </a:xfrm>
          <a:prstGeom prst="rect">
            <a:avLst/>
          </a:prstGeom>
        </p:spPr>
        <p:txBody>
          <a:bodyPr/>
          <a:lstStyle>
            <a:lvl1pPr eaLnBrk="1" hangingPunct="1">
              <a:defRPr/>
            </a:lvl1pPr>
          </a:lstStyle>
          <a:p>
            <a:pPr>
              <a:defRPr/>
            </a:pPr>
            <a:endParaRPr lang="de-DE"/>
          </a:p>
        </p:txBody>
      </p:sp>
      <p:sp>
        <p:nvSpPr>
          <p:cNvPr id="6" name="Foliennummernplatzhalter 5">
            <a:extLst>
              <a:ext uri="{FF2B5EF4-FFF2-40B4-BE49-F238E27FC236}">
                <a16:creationId xmlns:a16="http://schemas.microsoft.com/office/drawing/2014/main" id="{D676EABB-CD13-40A5-86F7-B1867B3CCB99}"/>
              </a:ext>
            </a:extLst>
          </p:cNvPr>
          <p:cNvSpPr>
            <a:spLocks noGrp="1"/>
          </p:cNvSpPr>
          <p:nvPr>
            <p:ph type="sldNum" sz="quarter" idx="12"/>
          </p:nvPr>
        </p:nvSpPr>
        <p:spPr>
          <a:xfrm>
            <a:off x="6457950" y="6356350"/>
            <a:ext cx="2057400" cy="365125"/>
          </a:xfrm>
          <a:prstGeom prst="rect">
            <a:avLst/>
          </a:prstGeom>
        </p:spPr>
        <p:txBody>
          <a:bodyPr/>
          <a:lstStyle>
            <a:lvl1pPr eaLnBrk="1" hangingPunct="1">
              <a:defRPr/>
            </a:lvl1pPr>
          </a:lstStyle>
          <a:p>
            <a:pPr>
              <a:defRPr/>
            </a:pPr>
            <a:fld id="{9233935B-ABD6-435E-BB1B-B0946B10C287}" type="slidenum">
              <a:rPr lang="de-DE"/>
              <a:pPr>
                <a:defRPr/>
              </a:pPr>
              <a:t>‹#›</a:t>
            </a:fld>
            <a:endParaRPr lang="de-DE"/>
          </a:p>
        </p:txBody>
      </p:sp>
    </p:spTree>
    <p:extLst>
      <p:ext uri="{BB962C8B-B14F-4D97-AF65-F5344CB8AC3E}">
        <p14:creationId xmlns:p14="http://schemas.microsoft.com/office/powerpoint/2010/main" val="3612935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Mastertitelformat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umsplatzhalter 3"/>
          <p:cNvSpPr>
            <a:spLocks noGrp="1"/>
          </p:cNvSpPr>
          <p:nvPr>
            <p:ph type="dt" sz="half" idx="10"/>
          </p:nvPr>
        </p:nvSpPr>
        <p:spPr/>
        <p:txBody>
          <a:bodyPr/>
          <a:lstStyle/>
          <a:p>
            <a:fld id="{5F857173-43F3-E24E-BF8B-BDBBA859B0C2}" type="datetimeFigureOut">
              <a:rPr lang="de-DE" smtClean="0"/>
              <a:t>24.02.2021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05F27C6-2390-6B45-A0D4-FDCF8A069E54}" type="slidenum">
              <a:rPr lang="de-DE" smtClean="0"/>
              <a:t>‹#›</a:t>
            </a:fld>
            <a:endParaRPr lang="de-DE"/>
          </a:p>
        </p:txBody>
      </p:sp>
    </p:spTree>
    <p:extLst>
      <p:ext uri="{BB962C8B-B14F-4D97-AF65-F5344CB8AC3E}">
        <p14:creationId xmlns:p14="http://schemas.microsoft.com/office/powerpoint/2010/main" val="3243505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5F857173-43F3-E24E-BF8B-BDBBA859B0C2}" type="datetimeFigureOut">
              <a:rPr lang="de-DE" smtClean="0"/>
              <a:t>24.02.2021</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805F27C6-2390-6B45-A0D4-FDCF8A069E54}" type="slidenum">
              <a:rPr lang="de-DE" smtClean="0"/>
              <a:t>‹#›</a:t>
            </a:fld>
            <a:endParaRPr lang="de-DE"/>
          </a:p>
        </p:txBody>
      </p:sp>
    </p:spTree>
    <p:extLst>
      <p:ext uri="{BB962C8B-B14F-4D97-AF65-F5344CB8AC3E}">
        <p14:creationId xmlns:p14="http://schemas.microsoft.com/office/powerpoint/2010/main" val="277137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Mastertitelformat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5F857173-43F3-E24E-BF8B-BDBBA859B0C2}" type="datetimeFigureOut">
              <a:rPr lang="de-DE" smtClean="0"/>
              <a:t>24.02.2021</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805F27C6-2390-6B45-A0D4-FDCF8A069E54}" type="slidenum">
              <a:rPr lang="de-DE" smtClean="0"/>
              <a:t>‹#›</a:t>
            </a:fld>
            <a:endParaRPr lang="de-DE"/>
          </a:p>
        </p:txBody>
      </p:sp>
    </p:spTree>
    <p:extLst>
      <p:ext uri="{BB962C8B-B14F-4D97-AF65-F5344CB8AC3E}">
        <p14:creationId xmlns:p14="http://schemas.microsoft.com/office/powerpoint/2010/main" val="1485146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Datumsplatzhalter 2"/>
          <p:cNvSpPr>
            <a:spLocks noGrp="1"/>
          </p:cNvSpPr>
          <p:nvPr>
            <p:ph type="dt" sz="half" idx="10"/>
          </p:nvPr>
        </p:nvSpPr>
        <p:spPr/>
        <p:txBody>
          <a:bodyPr/>
          <a:lstStyle/>
          <a:p>
            <a:fld id="{5F857173-43F3-E24E-BF8B-BDBBA859B0C2}" type="datetimeFigureOut">
              <a:rPr lang="de-DE" smtClean="0"/>
              <a:t>24.02.2021</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805F27C6-2390-6B45-A0D4-FDCF8A069E54}" type="slidenum">
              <a:rPr lang="de-DE" smtClean="0"/>
              <a:t>‹#›</a:t>
            </a:fld>
            <a:endParaRPr lang="de-DE"/>
          </a:p>
        </p:txBody>
      </p:sp>
    </p:spTree>
    <p:extLst>
      <p:ext uri="{BB962C8B-B14F-4D97-AF65-F5344CB8AC3E}">
        <p14:creationId xmlns:p14="http://schemas.microsoft.com/office/powerpoint/2010/main" val="23728893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5F857173-43F3-E24E-BF8B-BDBBA859B0C2}" type="datetimeFigureOut">
              <a:rPr lang="de-DE" smtClean="0"/>
              <a:t>24.02.2021</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805F27C6-2390-6B45-A0D4-FDCF8A069E54}" type="slidenum">
              <a:rPr lang="de-DE" smtClean="0"/>
              <a:t>‹#›</a:t>
            </a:fld>
            <a:endParaRPr lang="de-DE"/>
          </a:p>
        </p:txBody>
      </p:sp>
    </p:spTree>
    <p:extLst>
      <p:ext uri="{BB962C8B-B14F-4D97-AF65-F5344CB8AC3E}">
        <p14:creationId xmlns:p14="http://schemas.microsoft.com/office/powerpoint/2010/main" val="9725430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Mastertitelformat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umsplatzhalter 4"/>
          <p:cNvSpPr>
            <a:spLocks noGrp="1"/>
          </p:cNvSpPr>
          <p:nvPr>
            <p:ph type="dt" sz="half" idx="10"/>
          </p:nvPr>
        </p:nvSpPr>
        <p:spPr/>
        <p:txBody>
          <a:bodyPr/>
          <a:lstStyle/>
          <a:p>
            <a:fld id="{5F857173-43F3-E24E-BF8B-BDBBA859B0C2}" type="datetimeFigureOut">
              <a:rPr lang="de-DE" smtClean="0"/>
              <a:t>24.02.2021</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805F27C6-2390-6B45-A0D4-FDCF8A069E54}" type="slidenum">
              <a:rPr lang="de-DE" smtClean="0"/>
              <a:t>‹#›</a:t>
            </a:fld>
            <a:endParaRPr lang="de-DE"/>
          </a:p>
        </p:txBody>
      </p:sp>
    </p:spTree>
    <p:extLst>
      <p:ext uri="{BB962C8B-B14F-4D97-AF65-F5344CB8AC3E}">
        <p14:creationId xmlns:p14="http://schemas.microsoft.com/office/powerpoint/2010/main" val="531384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Mastertitelformat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umsplatzhalter 4"/>
          <p:cNvSpPr>
            <a:spLocks noGrp="1"/>
          </p:cNvSpPr>
          <p:nvPr>
            <p:ph type="dt" sz="half" idx="10"/>
          </p:nvPr>
        </p:nvSpPr>
        <p:spPr/>
        <p:txBody>
          <a:bodyPr/>
          <a:lstStyle/>
          <a:p>
            <a:fld id="{5F857173-43F3-E24E-BF8B-BDBBA859B0C2}" type="datetimeFigureOut">
              <a:rPr lang="de-DE" smtClean="0"/>
              <a:t>24.02.2021</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805F27C6-2390-6B45-A0D4-FDCF8A069E54}" type="slidenum">
              <a:rPr lang="de-DE" smtClean="0"/>
              <a:t>‹#›</a:t>
            </a:fld>
            <a:endParaRPr lang="de-DE"/>
          </a:p>
        </p:txBody>
      </p:sp>
    </p:spTree>
    <p:extLst>
      <p:ext uri="{BB962C8B-B14F-4D97-AF65-F5344CB8AC3E}">
        <p14:creationId xmlns:p14="http://schemas.microsoft.com/office/powerpoint/2010/main" val="10676731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image" Target="../media/image1.jpeg"/><Relationship Id="rId4" Type="http://schemas.openxmlformats.org/officeDocument/2006/relationships/slideLayout" Target="../slideLayouts/slideLayout16.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857173-43F3-E24E-BF8B-BDBBA859B0C2}" type="datetimeFigureOut">
              <a:rPr lang="de-DE" smtClean="0"/>
              <a:t>24.02.2021</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5F27C6-2390-6B45-A0D4-FDCF8A069E54}" type="slidenum">
              <a:rPr lang="de-DE" smtClean="0"/>
              <a:t>‹#›</a:t>
            </a:fld>
            <a:endParaRPr lang="de-DE"/>
          </a:p>
        </p:txBody>
      </p:sp>
    </p:spTree>
    <p:extLst>
      <p:ext uri="{BB962C8B-B14F-4D97-AF65-F5344CB8AC3E}">
        <p14:creationId xmlns:p14="http://schemas.microsoft.com/office/powerpoint/2010/main" val="41178691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Pr>
        <a:blipFill dpi="0" rotWithShape="0">
          <a:blip r:embed="rId10"/>
          <a:srcRect/>
          <a:stretch>
            <a:fillRect/>
          </a:stretch>
        </a:blip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35805631-935E-4EAE-BC2D-CC8A43A99663}"/>
              </a:ext>
            </a:extLst>
          </p:cNvPr>
          <p:cNvSpPr>
            <a:spLocks noGrp="1" noChangeArrowheads="1"/>
          </p:cNvSpPr>
          <p:nvPr>
            <p:ph type="body" idx="1"/>
          </p:nvPr>
        </p:nvSpPr>
        <p:spPr bwMode="auto">
          <a:xfrm>
            <a:off x="504825" y="1731963"/>
            <a:ext cx="8339138" cy="443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de-DE"/>
              <a:t>Click to edit Master text styles</a:t>
            </a:r>
          </a:p>
          <a:p>
            <a:pPr lvl="1"/>
            <a:r>
              <a:rPr lang="en-US" altLang="de-DE"/>
              <a:t>Second level</a:t>
            </a:r>
          </a:p>
          <a:p>
            <a:pPr lvl="2"/>
            <a:r>
              <a:rPr lang="en-US" altLang="de-DE"/>
              <a:t>Third level</a:t>
            </a:r>
          </a:p>
          <a:p>
            <a:pPr lvl="3"/>
            <a:r>
              <a:rPr lang="en-US" altLang="de-DE"/>
              <a:t>Fourth level</a:t>
            </a:r>
          </a:p>
          <a:p>
            <a:pPr lvl="4"/>
            <a:r>
              <a:rPr lang="en-US" altLang="de-DE"/>
              <a:t>Fifth level</a:t>
            </a:r>
          </a:p>
        </p:txBody>
      </p:sp>
      <p:sp>
        <p:nvSpPr>
          <p:cNvPr id="3075" name="Rectangle 3">
            <a:extLst>
              <a:ext uri="{FF2B5EF4-FFF2-40B4-BE49-F238E27FC236}">
                <a16:creationId xmlns:a16="http://schemas.microsoft.com/office/drawing/2014/main" id="{1FD3F3EF-9A14-4413-AE12-267E98D4DE6E}"/>
              </a:ext>
            </a:extLst>
          </p:cNvPr>
          <p:cNvSpPr>
            <a:spLocks noGrp="1" noChangeArrowheads="1"/>
          </p:cNvSpPr>
          <p:nvPr>
            <p:ph type="title"/>
          </p:nvPr>
        </p:nvSpPr>
        <p:spPr bwMode="auto">
          <a:xfrm>
            <a:off x="496888" y="182563"/>
            <a:ext cx="8347075"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br>
              <a:rPr lang="en-US" altLang="de-DE"/>
            </a:br>
            <a:r>
              <a:rPr lang="en-US" altLang="de-DE"/>
              <a:t>Click to edit Master title style</a:t>
            </a:r>
          </a:p>
        </p:txBody>
      </p:sp>
      <p:sp>
        <p:nvSpPr>
          <p:cNvPr id="3076" name="Text Box 6">
            <a:extLst>
              <a:ext uri="{FF2B5EF4-FFF2-40B4-BE49-F238E27FC236}">
                <a16:creationId xmlns:a16="http://schemas.microsoft.com/office/drawing/2014/main" id="{02079CD1-FCB6-4FCF-AC87-AA60532735DF}"/>
              </a:ext>
            </a:extLst>
          </p:cNvPr>
          <p:cNvSpPr txBox="1">
            <a:spLocks noChangeArrowheads="1"/>
          </p:cNvSpPr>
          <p:nvPr/>
        </p:nvSpPr>
        <p:spPr bwMode="auto">
          <a:xfrm>
            <a:off x="7500938" y="6672263"/>
            <a:ext cx="1643062"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lnSpc>
                <a:spcPct val="90000"/>
              </a:lnSpc>
              <a:defRPr/>
            </a:pPr>
            <a:r>
              <a:rPr lang="en-US" altLang="de-DE" sz="800">
                <a:solidFill>
                  <a:srgbClr val="FFFFFF"/>
                </a:solidFill>
              </a:rPr>
              <a:t>Nicht kopieren oder weiterleiten.</a:t>
            </a:r>
          </a:p>
        </p:txBody>
      </p:sp>
      <p:sp>
        <p:nvSpPr>
          <p:cNvPr id="3077" name="Rectangle 5">
            <a:extLst>
              <a:ext uri="{FF2B5EF4-FFF2-40B4-BE49-F238E27FC236}">
                <a16:creationId xmlns:a16="http://schemas.microsoft.com/office/drawing/2014/main" id="{CB3FC640-B9AB-46E2-B958-FC93DA95822B}"/>
              </a:ext>
            </a:extLst>
          </p:cNvPr>
          <p:cNvSpPr>
            <a:spLocks noChangeArrowheads="1"/>
          </p:cNvSpPr>
          <p:nvPr userDrawn="1"/>
        </p:nvSpPr>
        <p:spPr bwMode="auto">
          <a:xfrm>
            <a:off x="188913" y="6646863"/>
            <a:ext cx="2039937"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defRPr/>
            </a:pPr>
            <a:r>
              <a:rPr lang="en-US" altLang="de-DE" sz="800">
                <a:solidFill>
                  <a:srgbClr val="FFFFFF"/>
                </a:solidFill>
              </a:rPr>
              <a:t>© 2011 Amgen. Alle Rechte vorbehalten.</a:t>
            </a:r>
          </a:p>
        </p:txBody>
      </p:sp>
    </p:spTree>
    <p:extLst>
      <p:ext uri="{BB962C8B-B14F-4D97-AF65-F5344CB8AC3E}">
        <p14:creationId xmlns:p14="http://schemas.microsoft.com/office/powerpoint/2010/main" val="4205634698"/>
      </p:ext>
    </p:extLst>
  </p:cSld>
  <p:clrMap bg1="dk2" tx1="lt1" bg2="dk1"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Lst>
  <p:transition>
    <p:wipe dir="r"/>
  </p:transition>
  <p:hf sldNum="0" hdr="0" ftr="0" dt="0"/>
  <p:txStyles>
    <p:titleStyle>
      <a:lvl1pPr algn="l" rtl="0" eaLnBrk="0" fontAlgn="base" hangingPunct="0">
        <a:spcBef>
          <a:spcPct val="0"/>
        </a:spcBef>
        <a:spcAft>
          <a:spcPct val="0"/>
        </a:spcAft>
        <a:defRPr sz="2800">
          <a:solidFill>
            <a:schemeClr val="tx1"/>
          </a:solidFill>
          <a:latin typeface="+mj-lt"/>
          <a:ea typeface="+mj-ea"/>
          <a:cs typeface="+mj-cs"/>
        </a:defRPr>
      </a:lvl1pPr>
      <a:lvl2pPr algn="l" rtl="0" eaLnBrk="0" fontAlgn="base" hangingPunct="0">
        <a:spcBef>
          <a:spcPct val="0"/>
        </a:spcBef>
        <a:spcAft>
          <a:spcPct val="0"/>
        </a:spcAft>
        <a:defRPr sz="2800">
          <a:solidFill>
            <a:schemeClr val="tx1"/>
          </a:solidFill>
          <a:latin typeface="Arial" pitchFamily="34" charset="0"/>
        </a:defRPr>
      </a:lvl2pPr>
      <a:lvl3pPr algn="l" rtl="0" eaLnBrk="0" fontAlgn="base" hangingPunct="0">
        <a:spcBef>
          <a:spcPct val="0"/>
        </a:spcBef>
        <a:spcAft>
          <a:spcPct val="0"/>
        </a:spcAft>
        <a:defRPr sz="2800">
          <a:solidFill>
            <a:schemeClr val="tx1"/>
          </a:solidFill>
          <a:latin typeface="Arial" pitchFamily="34" charset="0"/>
        </a:defRPr>
      </a:lvl3pPr>
      <a:lvl4pPr algn="l" rtl="0" eaLnBrk="0" fontAlgn="base" hangingPunct="0">
        <a:spcBef>
          <a:spcPct val="0"/>
        </a:spcBef>
        <a:spcAft>
          <a:spcPct val="0"/>
        </a:spcAft>
        <a:defRPr sz="2800">
          <a:solidFill>
            <a:schemeClr val="tx1"/>
          </a:solidFill>
          <a:latin typeface="Arial" pitchFamily="34" charset="0"/>
        </a:defRPr>
      </a:lvl4pPr>
      <a:lvl5pPr algn="l" rtl="0" eaLnBrk="0" fontAlgn="base" hangingPunct="0">
        <a:spcBef>
          <a:spcPct val="0"/>
        </a:spcBef>
        <a:spcAft>
          <a:spcPct val="0"/>
        </a:spcAft>
        <a:defRPr sz="2800">
          <a:solidFill>
            <a:schemeClr val="tx1"/>
          </a:solidFill>
          <a:latin typeface="Arial" pitchFamily="34" charset="0"/>
        </a:defRPr>
      </a:lvl5pPr>
      <a:lvl6pPr marL="457200" algn="l" rtl="0" eaLnBrk="0" fontAlgn="base" hangingPunct="0">
        <a:spcBef>
          <a:spcPct val="0"/>
        </a:spcBef>
        <a:spcAft>
          <a:spcPct val="0"/>
        </a:spcAft>
        <a:defRPr sz="2800">
          <a:solidFill>
            <a:schemeClr val="tx1"/>
          </a:solidFill>
          <a:latin typeface="Arial" pitchFamily="34" charset="0"/>
        </a:defRPr>
      </a:lvl6pPr>
      <a:lvl7pPr marL="914400" algn="l" rtl="0" eaLnBrk="0" fontAlgn="base" hangingPunct="0">
        <a:spcBef>
          <a:spcPct val="0"/>
        </a:spcBef>
        <a:spcAft>
          <a:spcPct val="0"/>
        </a:spcAft>
        <a:defRPr sz="2800">
          <a:solidFill>
            <a:schemeClr val="tx1"/>
          </a:solidFill>
          <a:latin typeface="Arial" pitchFamily="34" charset="0"/>
        </a:defRPr>
      </a:lvl7pPr>
      <a:lvl8pPr marL="1371600" algn="l" rtl="0" eaLnBrk="0" fontAlgn="base" hangingPunct="0">
        <a:spcBef>
          <a:spcPct val="0"/>
        </a:spcBef>
        <a:spcAft>
          <a:spcPct val="0"/>
        </a:spcAft>
        <a:defRPr sz="2800">
          <a:solidFill>
            <a:schemeClr val="tx1"/>
          </a:solidFill>
          <a:latin typeface="Arial" pitchFamily="34" charset="0"/>
        </a:defRPr>
      </a:lvl8pPr>
      <a:lvl9pPr marL="1828800" algn="l" rtl="0" eaLnBrk="0" fontAlgn="base" hangingPunct="0">
        <a:spcBef>
          <a:spcPct val="0"/>
        </a:spcBef>
        <a:spcAft>
          <a:spcPct val="0"/>
        </a:spcAft>
        <a:defRPr sz="2800">
          <a:solidFill>
            <a:schemeClr val="tx1"/>
          </a:solidFill>
          <a:latin typeface="Arial" pitchFamily="34" charset="0"/>
        </a:defRPr>
      </a:lvl9pPr>
    </p:titleStyle>
    <p:bodyStyle>
      <a:lvl1pPr marL="231775" indent="-231775" algn="l" rtl="0" eaLnBrk="0" fontAlgn="base" hangingPunct="0">
        <a:lnSpc>
          <a:spcPct val="90000"/>
        </a:lnSpc>
        <a:spcBef>
          <a:spcPct val="30000"/>
        </a:spcBef>
        <a:spcAft>
          <a:spcPct val="0"/>
        </a:spcAft>
        <a:buClr>
          <a:schemeClr val="tx2"/>
        </a:buClr>
        <a:buFont typeface="Wingdings" panose="05000000000000000000" pitchFamily="2" charset="2"/>
        <a:buChar char="§"/>
        <a:defRPr sz="2400">
          <a:solidFill>
            <a:schemeClr val="tx1"/>
          </a:solidFill>
          <a:latin typeface="+mn-lt"/>
          <a:ea typeface="+mn-ea"/>
          <a:cs typeface="+mn-cs"/>
        </a:defRPr>
      </a:lvl1pPr>
      <a:lvl2pPr marL="742950" indent="-285750" algn="l" rtl="0" eaLnBrk="0" fontAlgn="base" hangingPunct="0">
        <a:lnSpc>
          <a:spcPct val="90000"/>
        </a:lnSpc>
        <a:spcBef>
          <a:spcPct val="30000"/>
        </a:spcBef>
        <a:spcAft>
          <a:spcPct val="0"/>
        </a:spcAft>
        <a:buClr>
          <a:schemeClr val="tx2"/>
        </a:buClr>
        <a:buChar char="–"/>
        <a:defRPr sz="2000">
          <a:solidFill>
            <a:schemeClr val="tx1"/>
          </a:solidFill>
          <a:latin typeface="+mn-lt"/>
        </a:defRPr>
      </a:lvl2pPr>
      <a:lvl3pPr marL="1143000" indent="-228600" algn="l" rtl="0" eaLnBrk="0" fontAlgn="base" hangingPunct="0">
        <a:lnSpc>
          <a:spcPct val="90000"/>
        </a:lnSpc>
        <a:spcBef>
          <a:spcPct val="30000"/>
        </a:spcBef>
        <a:spcAft>
          <a:spcPct val="0"/>
        </a:spcAft>
        <a:buClr>
          <a:schemeClr val="tx2"/>
        </a:buClr>
        <a:buChar char="•"/>
        <a:defRPr sz="2400">
          <a:solidFill>
            <a:schemeClr val="tx1"/>
          </a:solidFill>
          <a:latin typeface="+mn-lt"/>
        </a:defRPr>
      </a:lvl3pPr>
      <a:lvl4pPr marL="1600200" indent="-228600" algn="l" rtl="0" eaLnBrk="0" fontAlgn="base" hangingPunct="0">
        <a:lnSpc>
          <a:spcPct val="90000"/>
        </a:lnSpc>
        <a:spcBef>
          <a:spcPct val="30000"/>
        </a:spcBef>
        <a:spcAft>
          <a:spcPct val="0"/>
        </a:spcAft>
        <a:buClr>
          <a:schemeClr val="tx2"/>
        </a:buClr>
        <a:buChar char="–"/>
        <a:defRPr sz="1600">
          <a:solidFill>
            <a:schemeClr val="tx1"/>
          </a:solidFill>
          <a:latin typeface="+mn-lt"/>
        </a:defRPr>
      </a:lvl4pPr>
      <a:lvl5pPr marL="2057400" indent="-228600" algn="l" rtl="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mn-lt"/>
        </a:defRPr>
      </a:lvl5pPr>
      <a:lvl6pPr marL="2514600" indent="-228600" algn="l" rtl="0" eaLnBrk="0" fontAlgn="base" hangingPunct="0">
        <a:lnSpc>
          <a:spcPct val="90000"/>
        </a:lnSpc>
        <a:spcBef>
          <a:spcPct val="30000"/>
        </a:spcBef>
        <a:spcAft>
          <a:spcPct val="0"/>
        </a:spcAft>
        <a:buClr>
          <a:schemeClr val="tx2"/>
        </a:buClr>
        <a:buFont typeface="Arial" pitchFamily="34" charset="0"/>
        <a:buChar char="–"/>
        <a:defRPr sz="1400">
          <a:solidFill>
            <a:schemeClr val="tx1"/>
          </a:solidFill>
          <a:latin typeface="+mn-lt"/>
        </a:defRPr>
      </a:lvl6pPr>
      <a:lvl7pPr marL="2971800" indent="-228600" algn="l" rtl="0" eaLnBrk="0" fontAlgn="base" hangingPunct="0">
        <a:lnSpc>
          <a:spcPct val="90000"/>
        </a:lnSpc>
        <a:spcBef>
          <a:spcPct val="30000"/>
        </a:spcBef>
        <a:spcAft>
          <a:spcPct val="0"/>
        </a:spcAft>
        <a:buClr>
          <a:schemeClr val="tx2"/>
        </a:buClr>
        <a:buFont typeface="Arial" pitchFamily="34" charset="0"/>
        <a:buChar char="–"/>
        <a:defRPr sz="1400">
          <a:solidFill>
            <a:schemeClr val="tx1"/>
          </a:solidFill>
          <a:latin typeface="+mn-lt"/>
        </a:defRPr>
      </a:lvl7pPr>
      <a:lvl8pPr marL="3429000" indent="-228600" algn="l" rtl="0" eaLnBrk="0" fontAlgn="base" hangingPunct="0">
        <a:lnSpc>
          <a:spcPct val="90000"/>
        </a:lnSpc>
        <a:spcBef>
          <a:spcPct val="30000"/>
        </a:spcBef>
        <a:spcAft>
          <a:spcPct val="0"/>
        </a:spcAft>
        <a:buClr>
          <a:schemeClr val="tx2"/>
        </a:buClr>
        <a:buFont typeface="Arial" pitchFamily="34" charset="0"/>
        <a:buChar char="–"/>
        <a:defRPr sz="1400">
          <a:solidFill>
            <a:schemeClr val="tx1"/>
          </a:solidFill>
          <a:latin typeface="+mn-lt"/>
        </a:defRPr>
      </a:lvl8pPr>
      <a:lvl9pPr marL="3886200" indent="-228600" algn="l" rtl="0" eaLnBrk="0" fontAlgn="base" hangingPunct="0">
        <a:lnSpc>
          <a:spcPct val="90000"/>
        </a:lnSpc>
        <a:spcBef>
          <a:spcPct val="30000"/>
        </a:spcBef>
        <a:spcAft>
          <a:spcPct val="0"/>
        </a:spcAft>
        <a:buClr>
          <a:schemeClr val="tx2"/>
        </a:buClr>
        <a:buFont typeface="Arial" pitchFamily="34"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8" Type="http://schemas.openxmlformats.org/officeDocument/2006/relationships/hyperlink" Target="http://www.boneacademy.at/" TargetMode="External"/><Relationship Id="rId3" Type="http://schemas.openxmlformats.org/officeDocument/2006/relationships/image" Target="../media/image52.png"/><Relationship Id="rId7" Type="http://schemas.openxmlformats.org/officeDocument/2006/relationships/hyperlink" Target="https://www.bone-academy.at/slides" TargetMode="Externa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hyperlink" Target="https://www.bone-academy.at/events" TargetMode="External"/><Relationship Id="rId5" Type="http://schemas.openxmlformats.org/officeDocument/2006/relationships/hyperlink" Target="https://www.bone-academy.at/kongresse" TargetMode="External"/><Relationship Id="rId10" Type="http://schemas.openxmlformats.org/officeDocument/2006/relationships/image" Target="../media/image53.png"/><Relationship Id="rId4" Type="http://schemas.openxmlformats.org/officeDocument/2006/relationships/hyperlink" Target="https://nam03.safelinks.protection.outlook.com/?url=https%3A%2F%2Foptin.amgen.at%2F&amp;data=04%7C01%7Clleitn01%40amgen.com%7C328b2e84ad964c2ab49308d884a30620%7C4b4266a6136841afad5a59eb634f7ad8%7C0%7C0%7C637405182996898372%7CUnknown%7CTWFpbGZsb3d8eyJWIjoiMC4wLjAwMDAiLCJQIjoiV2luMzIiLCJBTiI6Ik1haWwiLCJXVCI6Mn0%3D%7C1000&amp;sdata=uCYSrgRYvSOc%2BJwKu4ct2M8PEAqL0liR2K3NBZZ3UUU%3D&amp;reserved=0" TargetMode="External"/><Relationship Id="rId9" Type="http://schemas.openxmlformats.org/officeDocument/2006/relationships/hyperlink" Target="http://www.arzneiundvernunft.at/DE/Thema/Osteoporose1.aspx"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18" Type="http://schemas.openxmlformats.org/officeDocument/2006/relationships/image" Target="../media/image75.png"/><Relationship Id="rId26" Type="http://schemas.openxmlformats.org/officeDocument/2006/relationships/image" Target="../media/image83.png"/><Relationship Id="rId3" Type="http://schemas.openxmlformats.org/officeDocument/2006/relationships/notesSlide" Target="../notesSlides/notesSlide60.xml"/><Relationship Id="rId21" Type="http://schemas.openxmlformats.org/officeDocument/2006/relationships/image" Target="../media/image78.png"/><Relationship Id="rId7" Type="http://schemas.openxmlformats.org/officeDocument/2006/relationships/image" Target="../media/image64.png"/><Relationship Id="rId12" Type="http://schemas.openxmlformats.org/officeDocument/2006/relationships/image" Target="../media/image69.png"/><Relationship Id="rId17" Type="http://schemas.openxmlformats.org/officeDocument/2006/relationships/image" Target="../media/image74.png"/><Relationship Id="rId25" Type="http://schemas.openxmlformats.org/officeDocument/2006/relationships/image" Target="../media/image82.png"/><Relationship Id="rId2" Type="http://schemas.openxmlformats.org/officeDocument/2006/relationships/slideLayout" Target="../slideLayouts/slideLayout15.xml"/><Relationship Id="rId16" Type="http://schemas.openxmlformats.org/officeDocument/2006/relationships/image" Target="../media/image73.png"/><Relationship Id="rId20" Type="http://schemas.openxmlformats.org/officeDocument/2006/relationships/image" Target="../media/image77.png"/><Relationship Id="rId29" Type="http://schemas.openxmlformats.org/officeDocument/2006/relationships/image" Target="../media/image86.png"/><Relationship Id="rId1" Type="http://schemas.openxmlformats.org/officeDocument/2006/relationships/tags" Target="../tags/tag1.xml"/><Relationship Id="rId6" Type="http://schemas.openxmlformats.org/officeDocument/2006/relationships/image" Target="../media/image63.png"/><Relationship Id="rId11" Type="http://schemas.openxmlformats.org/officeDocument/2006/relationships/image" Target="../media/image68.png"/><Relationship Id="rId24" Type="http://schemas.openxmlformats.org/officeDocument/2006/relationships/image" Target="../media/image81.png"/><Relationship Id="rId5" Type="http://schemas.openxmlformats.org/officeDocument/2006/relationships/image" Target="../media/image62.png"/><Relationship Id="rId15" Type="http://schemas.openxmlformats.org/officeDocument/2006/relationships/image" Target="../media/image72.png"/><Relationship Id="rId23" Type="http://schemas.openxmlformats.org/officeDocument/2006/relationships/image" Target="../media/image80.png"/><Relationship Id="rId28" Type="http://schemas.openxmlformats.org/officeDocument/2006/relationships/image" Target="../media/image85.png"/><Relationship Id="rId10" Type="http://schemas.openxmlformats.org/officeDocument/2006/relationships/image" Target="../media/image67.png"/><Relationship Id="rId19" Type="http://schemas.openxmlformats.org/officeDocument/2006/relationships/image" Target="../media/image76.png"/><Relationship Id="rId31" Type="http://schemas.openxmlformats.org/officeDocument/2006/relationships/image" Target="../media/image88.png"/><Relationship Id="rId4" Type="http://schemas.openxmlformats.org/officeDocument/2006/relationships/image" Target="../media/image61.jpeg"/><Relationship Id="rId9" Type="http://schemas.openxmlformats.org/officeDocument/2006/relationships/image" Target="../media/image66.png"/><Relationship Id="rId14" Type="http://schemas.openxmlformats.org/officeDocument/2006/relationships/image" Target="../media/image71.png"/><Relationship Id="rId22" Type="http://schemas.openxmlformats.org/officeDocument/2006/relationships/image" Target="../media/image79.png"/><Relationship Id="rId27" Type="http://schemas.openxmlformats.org/officeDocument/2006/relationships/image" Target="../media/image84.png"/><Relationship Id="rId30" Type="http://schemas.openxmlformats.org/officeDocument/2006/relationships/image" Target="../media/image87.png"/></Relationships>
</file>

<file path=ppt/slides/_rels/slide61.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4.png"/><Relationship Id="rId18" Type="http://schemas.openxmlformats.org/officeDocument/2006/relationships/image" Target="../media/image98.png"/><Relationship Id="rId3" Type="http://schemas.openxmlformats.org/officeDocument/2006/relationships/notesSlide" Target="../notesSlides/notesSlide61.xml"/><Relationship Id="rId21" Type="http://schemas.openxmlformats.org/officeDocument/2006/relationships/image" Target="../media/image101.png"/><Relationship Id="rId7" Type="http://schemas.openxmlformats.org/officeDocument/2006/relationships/image" Target="../media/image91.png"/><Relationship Id="rId12" Type="http://schemas.openxmlformats.org/officeDocument/2006/relationships/image" Target="../media/image73.png"/><Relationship Id="rId17" Type="http://schemas.openxmlformats.org/officeDocument/2006/relationships/image" Target="../media/image97.png"/><Relationship Id="rId2" Type="http://schemas.openxmlformats.org/officeDocument/2006/relationships/slideLayout" Target="../slideLayouts/slideLayout15.xml"/><Relationship Id="rId16" Type="http://schemas.openxmlformats.org/officeDocument/2006/relationships/image" Target="../media/image78.png"/><Relationship Id="rId20" Type="http://schemas.openxmlformats.org/officeDocument/2006/relationships/image" Target="../media/image100.png"/><Relationship Id="rId1" Type="http://schemas.openxmlformats.org/officeDocument/2006/relationships/tags" Target="../tags/tag2.xml"/><Relationship Id="rId6" Type="http://schemas.openxmlformats.org/officeDocument/2006/relationships/image" Target="../media/image90.png"/><Relationship Id="rId11" Type="http://schemas.openxmlformats.org/officeDocument/2006/relationships/image" Target="../media/image71.png"/><Relationship Id="rId5" Type="http://schemas.openxmlformats.org/officeDocument/2006/relationships/image" Target="../media/image82.png"/><Relationship Id="rId15" Type="http://schemas.openxmlformats.org/officeDocument/2006/relationships/image" Target="../media/image96.png"/><Relationship Id="rId10" Type="http://schemas.openxmlformats.org/officeDocument/2006/relationships/image" Target="../media/image70.png"/><Relationship Id="rId19" Type="http://schemas.openxmlformats.org/officeDocument/2006/relationships/image" Target="../media/image99.png"/><Relationship Id="rId4" Type="http://schemas.openxmlformats.org/officeDocument/2006/relationships/image" Target="../media/image89.jpeg"/><Relationship Id="rId9" Type="http://schemas.openxmlformats.org/officeDocument/2006/relationships/image" Target="../media/image93.png"/><Relationship Id="rId14" Type="http://schemas.openxmlformats.org/officeDocument/2006/relationships/image" Target="../media/image95.png"/><Relationship Id="rId22" Type="http://schemas.openxmlformats.org/officeDocument/2006/relationships/hyperlink" Target="http://www.amgen.de/Medizinische-Fachkreise/Fachinformationen/index.html"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www.amgen.de/Medizinische-Fachkreise/Fachinformationen/index.html" TargetMode="External"/><Relationship Id="rId2" Type="http://schemas.openxmlformats.org/officeDocument/2006/relationships/notesSlide" Target="../notesSlides/notesSlide62.xml"/><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rotWithShape="1">
          <a:blip r:embed="rId3">
            <a:extLst>
              <a:ext uri="{28A0092B-C50C-407E-A947-70E740481C1C}">
                <a14:useLocalDpi xmlns:a14="http://schemas.microsoft.com/office/drawing/2010/main" val="0"/>
              </a:ext>
            </a:extLst>
          </a:blip>
          <a:srcRect b="22724"/>
          <a:stretch/>
        </p:blipFill>
        <p:spPr>
          <a:xfrm>
            <a:off x="1" y="2"/>
            <a:ext cx="9145072" cy="5299585"/>
          </a:xfrm>
          <a:prstGeom prst="rect">
            <a:avLst/>
          </a:prstGeom>
        </p:spPr>
      </p:pic>
      <p:sp>
        <p:nvSpPr>
          <p:cNvPr id="3" name="Rectangle 2">
            <a:extLst>
              <a:ext uri="{FF2B5EF4-FFF2-40B4-BE49-F238E27FC236}">
                <a16:creationId xmlns:a16="http://schemas.microsoft.com/office/drawing/2014/main" id="{B5A394DC-414A-4FA7-BDCA-73331697EF3C}"/>
              </a:ext>
            </a:extLst>
          </p:cNvPr>
          <p:cNvSpPr/>
          <p:nvPr/>
        </p:nvSpPr>
        <p:spPr>
          <a:xfrm>
            <a:off x="7280460" y="6616462"/>
            <a:ext cx="1864613" cy="246221"/>
          </a:xfrm>
          <a:prstGeom prst="rect">
            <a:avLst/>
          </a:prstGeom>
        </p:spPr>
        <p:txBody>
          <a:bodyPr wrap="none">
            <a:spAutoFit/>
          </a:bodyPr>
          <a:lstStyle/>
          <a:p>
            <a:r>
              <a:rPr lang="de-AT" sz="1000" dirty="0">
                <a:solidFill>
                  <a:srgbClr val="555555"/>
                </a:solidFill>
                <a:latin typeface="Arial" panose="020B0604020202020204" pitchFamily="34" charset="0"/>
              </a:rPr>
              <a:t>SC-AT-AMG162-00737 12.20</a:t>
            </a:r>
            <a:endParaRPr lang="de-AT" sz="1000" dirty="0"/>
          </a:p>
        </p:txBody>
      </p:sp>
    </p:spTree>
    <p:extLst>
      <p:ext uri="{BB962C8B-B14F-4D97-AF65-F5344CB8AC3E}">
        <p14:creationId xmlns:p14="http://schemas.microsoft.com/office/powerpoint/2010/main" val="37503813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
            <a:ext cx="9145072" cy="6857997"/>
          </a:xfrm>
          <a:prstGeom prst="rect">
            <a:avLst/>
          </a:prstGeom>
        </p:spPr>
      </p:pic>
    </p:spTree>
    <p:extLst>
      <p:ext uri="{BB962C8B-B14F-4D97-AF65-F5344CB8AC3E}">
        <p14:creationId xmlns:p14="http://schemas.microsoft.com/office/powerpoint/2010/main" val="16116171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
            <a:ext cx="9145072" cy="6857997"/>
          </a:xfrm>
          <a:prstGeom prst="rect">
            <a:avLst/>
          </a:prstGeom>
        </p:spPr>
      </p:pic>
    </p:spTree>
    <p:extLst>
      <p:ext uri="{BB962C8B-B14F-4D97-AF65-F5344CB8AC3E}">
        <p14:creationId xmlns:p14="http://schemas.microsoft.com/office/powerpoint/2010/main" val="20950940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
            <a:ext cx="9145072" cy="6857997"/>
          </a:xfrm>
          <a:prstGeom prst="rect">
            <a:avLst/>
          </a:prstGeom>
        </p:spPr>
      </p:pic>
    </p:spTree>
    <p:extLst>
      <p:ext uri="{BB962C8B-B14F-4D97-AF65-F5344CB8AC3E}">
        <p14:creationId xmlns:p14="http://schemas.microsoft.com/office/powerpoint/2010/main" val="11493660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
            <a:ext cx="9145072" cy="6857997"/>
          </a:xfrm>
          <a:prstGeom prst="rect">
            <a:avLst/>
          </a:prstGeom>
        </p:spPr>
      </p:pic>
    </p:spTree>
    <p:extLst>
      <p:ext uri="{BB962C8B-B14F-4D97-AF65-F5344CB8AC3E}">
        <p14:creationId xmlns:p14="http://schemas.microsoft.com/office/powerpoint/2010/main" val="35863408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
            <a:ext cx="9145072" cy="6857997"/>
          </a:xfrm>
          <a:prstGeom prst="rect">
            <a:avLst/>
          </a:prstGeom>
        </p:spPr>
      </p:pic>
    </p:spTree>
    <p:extLst>
      <p:ext uri="{BB962C8B-B14F-4D97-AF65-F5344CB8AC3E}">
        <p14:creationId xmlns:p14="http://schemas.microsoft.com/office/powerpoint/2010/main" val="25675902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
            <a:ext cx="9145072" cy="6857997"/>
          </a:xfrm>
          <a:prstGeom prst="rect">
            <a:avLst/>
          </a:prstGeom>
        </p:spPr>
      </p:pic>
    </p:spTree>
    <p:extLst>
      <p:ext uri="{BB962C8B-B14F-4D97-AF65-F5344CB8AC3E}">
        <p14:creationId xmlns:p14="http://schemas.microsoft.com/office/powerpoint/2010/main" val="32922835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
            <a:ext cx="9145072" cy="6857997"/>
          </a:xfrm>
          <a:prstGeom prst="rect">
            <a:avLst/>
          </a:prstGeom>
        </p:spPr>
      </p:pic>
    </p:spTree>
    <p:extLst>
      <p:ext uri="{BB962C8B-B14F-4D97-AF65-F5344CB8AC3E}">
        <p14:creationId xmlns:p14="http://schemas.microsoft.com/office/powerpoint/2010/main" val="19818384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
            <a:ext cx="9145072" cy="6857997"/>
          </a:xfrm>
          <a:prstGeom prst="rect">
            <a:avLst/>
          </a:prstGeom>
        </p:spPr>
      </p:pic>
    </p:spTree>
    <p:extLst>
      <p:ext uri="{BB962C8B-B14F-4D97-AF65-F5344CB8AC3E}">
        <p14:creationId xmlns:p14="http://schemas.microsoft.com/office/powerpoint/2010/main" val="26173286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
            <a:ext cx="9145072" cy="6857997"/>
          </a:xfrm>
          <a:prstGeom prst="rect">
            <a:avLst/>
          </a:prstGeom>
        </p:spPr>
      </p:pic>
    </p:spTree>
    <p:extLst>
      <p:ext uri="{BB962C8B-B14F-4D97-AF65-F5344CB8AC3E}">
        <p14:creationId xmlns:p14="http://schemas.microsoft.com/office/powerpoint/2010/main" val="21745764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
            <a:ext cx="9145072" cy="6857997"/>
          </a:xfrm>
          <a:prstGeom prst="rect">
            <a:avLst/>
          </a:prstGeom>
        </p:spPr>
      </p:pic>
    </p:spTree>
    <p:extLst>
      <p:ext uri="{BB962C8B-B14F-4D97-AF65-F5344CB8AC3E}">
        <p14:creationId xmlns:p14="http://schemas.microsoft.com/office/powerpoint/2010/main" val="10086392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0EA1EA-82BD-40C3-8164-D6EABC3618CC}"/>
              </a:ext>
            </a:extLst>
          </p:cNvPr>
          <p:cNvSpPr/>
          <p:nvPr/>
        </p:nvSpPr>
        <p:spPr>
          <a:xfrm>
            <a:off x="164841" y="6457890"/>
            <a:ext cx="6814457" cy="400110"/>
          </a:xfrm>
          <a:prstGeom prst="rect">
            <a:avLst/>
          </a:prstGeom>
        </p:spPr>
        <p:txBody>
          <a:bodyPr wrap="square">
            <a:spAutoFit/>
          </a:bodyPr>
          <a:lstStyle/>
          <a:p>
            <a:r>
              <a:rPr lang="de-AT" sz="1000" dirty="0"/>
              <a:t>1 Arznei und Vernunft, Leitlinie Osteoporose 2017</a:t>
            </a:r>
          </a:p>
          <a:p>
            <a:r>
              <a:rPr lang="en-US" sz="1000" dirty="0"/>
              <a:t>6 Dimai HP et al. Economic burden of osteoporotic fractures in Austria. Health Econ Rev. 2012 Jun 27;2(1):12</a:t>
            </a:r>
            <a:endParaRPr lang="de-AT" sz="1000" dirty="0"/>
          </a:p>
        </p:txBody>
      </p:sp>
      <p:pic>
        <p:nvPicPr>
          <p:cNvPr id="3" name="Picture 2">
            <a:extLst>
              <a:ext uri="{FF2B5EF4-FFF2-40B4-BE49-F238E27FC236}">
                <a16:creationId xmlns:a16="http://schemas.microsoft.com/office/drawing/2014/main" id="{083B6BE5-8AAE-453A-B264-99229F36FD25}"/>
              </a:ext>
            </a:extLst>
          </p:cNvPr>
          <p:cNvPicPr>
            <a:picLocks noChangeAspect="1"/>
          </p:cNvPicPr>
          <p:nvPr/>
        </p:nvPicPr>
        <p:blipFill>
          <a:blip r:embed="rId3"/>
          <a:stretch>
            <a:fillRect/>
          </a:stretch>
        </p:blipFill>
        <p:spPr>
          <a:xfrm>
            <a:off x="0" y="1333630"/>
            <a:ext cx="9144000" cy="4368085"/>
          </a:xfrm>
          <a:prstGeom prst="rect">
            <a:avLst/>
          </a:prstGeom>
        </p:spPr>
      </p:pic>
    </p:spTree>
    <p:extLst>
      <p:ext uri="{BB962C8B-B14F-4D97-AF65-F5344CB8AC3E}">
        <p14:creationId xmlns:p14="http://schemas.microsoft.com/office/powerpoint/2010/main" val="7195370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
            <a:ext cx="9145072" cy="6857997"/>
          </a:xfrm>
          <a:prstGeom prst="rect">
            <a:avLst/>
          </a:prstGeom>
        </p:spPr>
      </p:pic>
    </p:spTree>
    <p:extLst>
      <p:ext uri="{BB962C8B-B14F-4D97-AF65-F5344CB8AC3E}">
        <p14:creationId xmlns:p14="http://schemas.microsoft.com/office/powerpoint/2010/main" val="26703476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
            <a:ext cx="9145072" cy="6857997"/>
          </a:xfrm>
          <a:prstGeom prst="rect">
            <a:avLst/>
          </a:prstGeom>
        </p:spPr>
      </p:pic>
    </p:spTree>
    <p:extLst>
      <p:ext uri="{BB962C8B-B14F-4D97-AF65-F5344CB8AC3E}">
        <p14:creationId xmlns:p14="http://schemas.microsoft.com/office/powerpoint/2010/main" val="42178731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
            <a:ext cx="9145072" cy="6857997"/>
          </a:xfrm>
          <a:prstGeom prst="rect">
            <a:avLst/>
          </a:prstGeom>
        </p:spPr>
      </p:pic>
    </p:spTree>
    <p:extLst>
      <p:ext uri="{BB962C8B-B14F-4D97-AF65-F5344CB8AC3E}">
        <p14:creationId xmlns:p14="http://schemas.microsoft.com/office/powerpoint/2010/main" val="23202676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
            <a:ext cx="9145072" cy="6857997"/>
          </a:xfrm>
          <a:prstGeom prst="rect">
            <a:avLst/>
          </a:prstGeom>
        </p:spPr>
      </p:pic>
    </p:spTree>
    <p:extLst>
      <p:ext uri="{BB962C8B-B14F-4D97-AF65-F5344CB8AC3E}">
        <p14:creationId xmlns:p14="http://schemas.microsoft.com/office/powerpoint/2010/main" val="33848383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
            <a:ext cx="9145072" cy="6857997"/>
          </a:xfrm>
          <a:prstGeom prst="rect">
            <a:avLst/>
          </a:prstGeom>
        </p:spPr>
      </p:pic>
    </p:spTree>
    <p:extLst>
      <p:ext uri="{BB962C8B-B14F-4D97-AF65-F5344CB8AC3E}">
        <p14:creationId xmlns:p14="http://schemas.microsoft.com/office/powerpoint/2010/main" val="40710329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
            <a:ext cx="9145072" cy="6857997"/>
          </a:xfrm>
          <a:prstGeom prst="rect">
            <a:avLst/>
          </a:prstGeom>
        </p:spPr>
      </p:pic>
    </p:spTree>
    <p:extLst>
      <p:ext uri="{BB962C8B-B14F-4D97-AF65-F5344CB8AC3E}">
        <p14:creationId xmlns:p14="http://schemas.microsoft.com/office/powerpoint/2010/main" val="40517024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
            <a:ext cx="9145072" cy="6857997"/>
          </a:xfrm>
          <a:prstGeom prst="rect">
            <a:avLst/>
          </a:prstGeom>
        </p:spPr>
      </p:pic>
    </p:spTree>
    <p:extLst>
      <p:ext uri="{BB962C8B-B14F-4D97-AF65-F5344CB8AC3E}">
        <p14:creationId xmlns:p14="http://schemas.microsoft.com/office/powerpoint/2010/main" val="4153059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rotWithShape="1">
          <a:blip r:embed="rId3">
            <a:extLst>
              <a:ext uri="{28A0092B-C50C-407E-A947-70E740481C1C}">
                <a14:useLocalDpi xmlns:a14="http://schemas.microsoft.com/office/drawing/2010/main" val="0"/>
              </a:ext>
            </a:extLst>
          </a:blip>
          <a:srcRect b="22294"/>
          <a:stretch/>
        </p:blipFill>
        <p:spPr>
          <a:xfrm>
            <a:off x="1" y="3"/>
            <a:ext cx="9145072" cy="5329082"/>
          </a:xfrm>
          <a:prstGeom prst="rect">
            <a:avLst/>
          </a:prstGeom>
        </p:spPr>
      </p:pic>
    </p:spTree>
    <p:extLst>
      <p:ext uri="{BB962C8B-B14F-4D97-AF65-F5344CB8AC3E}">
        <p14:creationId xmlns:p14="http://schemas.microsoft.com/office/powerpoint/2010/main" val="41649613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
            <a:ext cx="9145072" cy="6857997"/>
          </a:xfrm>
          <a:prstGeom prst="rect">
            <a:avLst/>
          </a:prstGeom>
        </p:spPr>
      </p:pic>
    </p:spTree>
    <p:extLst>
      <p:ext uri="{BB962C8B-B14F-4D97-AF65-F5344CB8AC3E}">
        <p14:creationId xmlns:p14="http://schemas.microsoft.com/office/powerpoint/2010/main" val="6960591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
            <a:ext cx="9145072" cy="6857997"/>
          </a:xfrm>
          <a:prstGeom prst="rect">
            <a:avLst/>
          </a:prstGeom>
        </p:spPr>
      </p:pic>
    </p:spTree>
    <p:extLst>
      <p:ext uri="{BB962C8B-B14F-4D97-AF65-F5344CB8AC3E}">
        <p14:creationId xmlns:p14="http://schemas.microsoft.com/office/powerpoint/2010/main" val="23081305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rotWithShape="1">
          <a:blip r:embed="rId3">
            <a:extLst>
              <a:ext uri="{28A0092B-C50C-407E-A947-70E740481C1C}">
                <a14:useLocalDpi xmlns:a14="http://schemas.microsoft.com/office/drawing/2010/main" val="0"/>
              </a:ext>
            </a:extLst>
          </a:blip>
          <a:srcRect b="23154"/>
          <a:stretch/>
        </p:blipFill>
        <p:spPr>
          <a:xfrm>
            <a:off x="1" y="3"/>
            <a:ext cx="9145072" cy="5270088"/>
          </a:xfrm>
          <a:prstGeom prst="rect">
            <a:avLst/>
          </a:prstGeom>
        </p:spPr>
      </p:pic>
    </p:spTree>
    <p:extLst>
      <p:ext uri="{BB962C8B-B14F-4D97-AF65-F5344CB8AC3E}">
        <p14:creationId xmlns:p14="http://schemas.microsoft.com/office/powerpoint/2010/main" val="35197882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
            <a:ext cx="9145072" cy="6857997"/>
          </a:xfrm>
          <a:prstGeom prst="rect">
            <a:avLst/>
          </a:prstGeom>
        </p:spPr>
      </p:pic>
    </p:spTree>
    <p:extLst>
      <p:ext uri="{BB962C8B-B14F-4D97-AF65-F5344CB8AC3E}">
        <p14:creationId xmlns:p14="http://schemas.microsoft.com/office/powerpoint/2010/main" val="5957319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
            <a:ext cx="9145072" cy="6857997"/>
          </a:xfrm>
          <a:prstGeom prst="rect">
            <a:avLst/>
          </a:prstGeom>
        </p:spPr>
      </p:pic>
    </p:spTree>
    <p:extLst>
      <p:ext uri="{BB962C8B-B14F-4D97-AF65-F5344CB8AC3E}">
        <p14:creationId xmlns:p14="http://schemas.microsoft.com/office/powerpoint/2010/main" val="22281518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
            <a:ext cx="9145072" cy="6857997"/>
          </a:xfrm>
          <a:prstGeom prst="rect">
            <a:avLst/>
          </a:prstGeom>
        </p:spPr>
      </p:pic>
    </p:spTree>
    <p:extLst>
      <p:ext uri="{BB962C8B-B14F-4D97-AF65-F5344CB8AC3E}">
        <p14:creationId xmlns:p14="http://schemas.microsoft.com/office/powerpoint/2010/main" val="30113759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
            <a:ext cx="9145072" cy="6857997"/>
          </a:xfrm>
          <a:prstGeom prst="rect">
            <a:avLst/>
          </a:prstGeom>
        </p:spPr>
      </p:pic>
    </p:spTree>
    <p:extLst>
      <p:ext uri="{BB962C8B-B14F-4D97-AF65-F5344CB8AC3E}">
        <p14:creationId xmlns:p14="http://schemas.microsoft.com/office/powerpoint/2010/main" val="31805080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
            <a:ext cx="9145072" cy="6857997"/>
          </a:xfrm>
          <a:prstGeom prst="rect">
            <a:avLst/>
          </a:prstGeom>
        </p:spPr>
      </p:pic>
    </p:spTree>
    <p:extLst>
      <p:ext uri="{BB962C8B-B14F-4D97-AF65-F5344CB8AC3E}">
        <p14:creationId xmlns:p14="http://schemas.microsoft.com/office/powerpoint/2010/main" val="21385605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
            <a:ext cx="9145072" cy="6857997"/>
          </a:xfrm>
          <a:prstGeom prst="rect">
            <a:avLst/>
          </a:prstGeom>
        </p:spPr>
      </p:pic>
    </p:spTree>
    <p:extLst>
      <p:ext uri="{BB962C8B-B14F-4D97-AF65-F5344CB8AC3E}">
        <p14:creationId xmlns:p14="http://schemas.microsoft.com/office/powerpoint/2010/main" val="3468967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7699"/>
            <a:ext cx="9145072" cy="6857997"/>
          </a:xfrm>
          <a:prstGeom prst="rect">
            <a:avLst/>
          </a:prstGeom>
        </p:spPr>
      </p:pic>
    </p:spTree>
    <p:extLst>
      <p:ext uri="{BB962C8B-B14F-4D97-AF65-F5344CB8AC3E}">
        <p14:creationId xmlns:p14="http://schemas.microsoft.com/office/powerpoint/2010/main" val="16218756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
            <a:ext cx="9145072" cy="6857997"/>
          </a:xfrm>
          <a:prstGeom prst="rect">
            <a:avLst/>
          </a:prstGeom>
        </p:spPr>
      </p:pic>
    </p:spTree>
    <p:extLst>
      <p:ext uri="{BB962C8B-B14F-4D97-AF65-F5344CB8AC3E}">
        <p14:creationId xmlns:p14="http://schemas.microsoft.com/office/powerpoint/2010/main" val="37210465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
            <a:ext cx="9145072" cy="6857997"/>
          </a:xfrm>
          <a:prstGeom prst="rect">
            <a:avLst/>
          </a:prstGeom>
        </p:spPr>
      </p:pic>
    </p:spTree>
    <p:extLst>
      <p:ext uri="{BB962C8B-B14F-4D97-AF65-F5344CB8AC3E}">
        <p14:creationId xmlns:p14="http://schemas.microsoft.com/office/powerpoint/2010/main" val="4665365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
            <a:ext cx="9145072" cy="6857997"/>
          </a:xfrm>
          <a:prstGeom prst="rect">
            <a:avLst/>
          </a:prstGeom>
        </p:spPr>
      </p:pic>
    </p:spTree>
    <p:extLst>
      <p:ext uri="{BB962C8B-B14F-4D97-AF65-F5344CB8AC3E}">
        <p14:creationId xmlns:p14="http://schemas.microsoft.com/office/powerpoint/2010/main" val="29220455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2" y="3"/>
            <a:ext cx="9145072" cy="6857997"/>
          </a:xfrm>
          <a:prstGeom prst="rect">
            <a:avLst/>
          </a:prstGeom>
        </p:spPr>
      </p:pic>
    </p:spTree>
    <p:extLst>
      <p:ext uri="{BB962C8B-B14F-4D97-AF65-F5344CB8AC3E}">
        <p14:creationId xmlns:p14="http://schemas.microsoft.com/office/powerpoint/2010/main" val="39127712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
            <a:ext cx="9145072" cy="6857997"/>
          </a:xfrm>
          <a:prstGeom prst="rect">
            <a:avLst/>
          </a:prstGeom>
        </p:spPr>
      </p:pic>
    </p:spTree>
    <p:extLst>
      <p:ext uri="{BB962C8B-B14F-4D97-AF65-F5344CB8AC3E}">
        <p14:creationId xmlns:p14="http://schemas.microsoft.com/office/powerpoint/2010/main" val="1234521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
            <a:ext cx="9145072" cy="6857997"/>
          </a:xfrm>
          <a:prstGeom prst="rect">
            <a:avLst/>
          </a:prstGeom>
        </p:spPr>
      </p:pic>
    </p:spTree>
    <p:extLst>
      <p:ext uri="{BB962C8B-B14F-4D97-AF65-F5344CB8AC3E}">
        <p14:creationId xmlns:p14="http://schemas.microsoft.com/office/powerpoint/2010/main" val="38574639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
            <a:ext cx="9145072" cy="6857997"/>
          </a:xfrm>
          <a:prstGeom prst="rect">
            <a:avLst/>
          </a:prstGeom>
        </p:spPr>
      </p:pic>
    </p:spTree>
    <p:extLst>
      <p:ext uri="{BB962C8B-B14F-4D97-AF65-F5344CB8AC3E}">
        <p14:creationId xmlns:p14="http://schemas.microsoft.com/office/powerpoint/2010/main" val="4124827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rotWithShape="1">
          <a:blip r:embed="rId3">
            <a:extLst>
              <a:ext uri="{28A0092B-C50C-407E-A947-70E740481C1C}">
                <a14:useLocalDpi xmlns:a14="http://schemas.microsoft.com/office/drawing/2010/main" val="0"/>
              </a:ext>
            </a:extLst>
          </a:blip>
          <a:srcRect b="24158"/>
          <a:stretch/>
        </p:blipFill>
        <p:spPr>
          <a:xfrm>
            <a:off x="1" y="2"/>
            <a:ext cx="9145072" cy="5201263"/>
          </a:xfrm>
          <a:prstGeom prst="rect">
            <a:avLst/>
          </a:prstGeom>
        </p:spPr>
      </p:pic>
    </p:spTree>
    <p:extLst>
      <p:ext uri="{BB962C8B-B14F-4D97-AF65-F5344CB8AC3E}">
        <p14:creationId xmlns:p14="http://schemas.microsoft.com/office/powerpoint/2010/main" val="23988217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
            <a:ext cx="9145072" cy="6857997"/>
          </a:xfrm>
          <a:prstGeom prst="rect">
            <a:avLst/>
          </a:prstGeom>
        </p:spPr>
      </p:pic>
    </p:spTree>
    <p:extLst>
      <p:ext uri="{BB962C8B-B14F-4D97-AF65-F5344CB8AC3E}">
        <p14:creationId xmlns:p14="http://schemas.microsoft.com/office/powerpoint/2010/main" val="32538852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
            <a:ext cx="9145072" cy="6857997"/>
          </a:xfrm>
          <a:prstGeom prst="rect">
            <a:avLst/>
          </a:prstGeom>
        </p:spPr>
      </p:pic>
    </p:spTree>
    <p:extLst>
      <p:ext uri="{BB962C8B-B14F-4D97-AF65-F5344CB8AC3E}">
        <p14:creationId xmlns:p14="http://schemas.microsoft.com/office/powerpoint/2010/main" val="41498614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
            <a:ext cx="9145072" cy="6857997"/>
          </a:xfrm>
          <a:prstGeom prst="rect">
            <a:avLst/>
          </a:prstGeom>
        </p:spPr>
      </p:pic>
    </p:spTree>
    <p:extLst>
      <p:ext uri="{BB962C8B-B14F-4D97-AF65-F5344CB8AC3E}">
        <p14:creationId xmlns:p14="http://schemas.microsoft.com/office/powerpoint/2010/main" val="19893549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
            <a:ext cx="9145072" cy="6857997"/>
          </a:xfrm>
          <a:prstGeom prst="rect">
            <a:avLst/>
          </a:prstGeom>
        </p:spPr>
      </p:pic>
    </p:spTree>
    <p:extLst>
      <p:ext uri="{BB962C8B-B14F-4D97-AF65-F5344CB8AC3E}">
        <p14:creationId xmlns:p14="http://schemas.microsoft.com/office/powerpoint/2010/main" val="31119723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
            <a:ext cx="9145072" cy="6857997"/>
          </a:xfrm>
          <a:prstGeom prst="rect">
            <a:avLst/>
          </a:prstGeom>
        </p:spPr>
      </p:pic>
    </p:spTree>
    <p:extLst>
      <p:ext uri="{BB962C8B-B14F-4D97-AF65-F5344CB8AC3E}">
        <p14:creationId xmlns:p14="http://schemas.microsoft.com/office/powerpoint/2010/main" val="41073552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
            <a:ext cx="9145072" cy="6857997"/>
          </a:xfrm>
          <a:prstGeom prst="rect">
            <a:avLst/>
          </a:prstGeom>
        </p:spPr>
      </p:pic>
    </p:spTree>
    <p:extLst>
      <p:ext uri="{BB962C8B-B14F-4D97-AF65-F5344CB8AC3E}">
        <p14:creationId xmlns:p14="http://schemas.microsoft.com/office/powerpoint/2010/main" val="42821039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
            <a:ext cx="9145072" cy="6857997"/>
          </a:xfrm>
          <a:prstGeom prst="rect">
            <a:avLst/>
          </a:prstGeom>
        </p:spPr>
      </p:pic>
    </p:spTree>
    <p:extLst>
      <p:ext uri="{BB962C8B-B14F-4D97-AF65-F5344CB8AC3E}">
        <p14:creationId xmlns:p14="http://schemas.microsoft.com/office/powerpoint/2010/main" val="22747456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6B42C-D485-4EE6-AA25-6EBADE3EE6D0}"/>
              </a:ext>
            </a:extLst>
          </p:cNvPr>
          <p:cNvSpPr>
            <a:spLocks noGrp="1"/>
          </p:cNvSpPr>
          <p:nvPr>
            <p:ph type="title"/>
          </p:nvPr>
        </p:nvSpPr>
        <p:spPr/>
        <p:txBody>
          <a:bodyPr/>
          <a:lstStyle/>
          <a:p>
            <a:r>
              <a:rPr lang="de-AT" dirty="0"/>
              <a:t>Weitere Infos</a:t>
            </a:r>
          </a:p>
        </p:txBody>
      </p:sp>
    </p:spTree>
    <p:extLst>
      <p:ext uri="{BB962C8B-B14F-4D97-AF65-F5344CB8AC3E}">
        <p14:creationId xmlns:p14="http://schemas.microsoft.com/office/powerpoint/2010/main" val="18969900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Box 29">
            <a:extLst>
              <a:ext uri="{FF2B5EF4-FFF2-40B4-BE49-F238E27FC236}">
                <a16:creationId xmlns:a16="http://schemas.microsoft.com/office/drawing/2014/main" id="{87324043-0D3E-42F6-A1DF-1AC5D1127580}"/>
              </a:ext>
            </a:extLst>
          </p:cNvPr>
          <p:cNvSpPr txBox="1">
            <a:spLocks noChangeArrowheads="1"/>
          </p:cNvSpPr>
          <p:nvPr/>
        </p:nvSpPr>
        <p:spPr bwMode="auto">
          <a:xfrm>
            <a:off x="2578099" y="3944685"/>
            <a:ext cx="60864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de-AT" altLang="de-DE" sz="1600">
                <a:solidFill>
                  <a:srgbClr val="000000"/>
                </a:solidFill>
                <a:latin typeface="Arial Narrow" panose="020B0606020202030204" pitchFamily="34" charset="0"/>
              </a:rPr>
              <a:t>Sie wollen nie wieder ein Update verpassen?</a:t>
            </a:r>
          </a:p>
          <a:p>
            <a:r>
              <a:rPr lang="de-AT" altLang="de-DE" sz="1600">
                <a:solidFill>
                  <a:srgbClr val="000000"/>
                </a:solidFill>
                <a:latin typeface="Arial Narrow" panose="020B0606020202030204" pitchFamily="34" charset="0"/>
              </a:rPr>
              <a:t>Registrieren Sie sich noch heute für unseren Newsletter: </a:t>
            </a:r>
          </a:p>
        </p:txBody>
      </p:sp>
      <p:sp>
        <p:nvSpPr>
          <p:cNvPr id="30723" name="Rectangle 23">
            <a:extLst>
              <a:ext uri="{FF2B5EF4-FFF2-40B4-BE49-F238E27FC236}">
                <a16:creationId xmlns:a16="http://schemas.microsoft.com/office/drawing/2014/main" id="{5F284EF4-CD04-4349-8D9B-FCBA8838AA89}"/>
              </a:ext>
            </a:extLst>
          </p:cNvPr>
          <p:cNvSpPr>
            <a:spLocks noChangeArrowheads="1"/>
          </p:cNvSpPr>
          <p:nvPr/>
        </p:nvSpPr>
        <p:spPr bwMode="auto">
          <a:xfrm>
            <a:off x="58738" y="12965"/>
            <a:ext cx="860583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a:r>
              <a:rPr lang="de-AT" altLang="de-DE" sz="3200" b="1" dirty="0">
                <a:solidFill>
                  <a:srgbClr val="00B0F0"/>
                </a:solidFill>
                <a:latin typeface="Arial Narrow" panose="020B0606020202030204" pitchFamily="34" charset="0"/>
              </a:rPr>
              <a:t>Ihre Quelle zu wissenschaftlicher Information in der Osteologie!</a:t>
            </a:r>
          </a:p>
        </p:txBody>
      </p:sp>
      <p:pic>
        <p:nvPicPr>
          <p:cNvPr id="30724" name="Picture 44">
            <a:extLst>
              <a:ext uri="{FF2B5EF4-FFF2-40B4-BE49-F238E27FC236}">
                <a16:creationId xmlns:a16="http://schemas.microsoft.com/office/drawing/2014/main" id="{8457281D-F507-4C9B-BB84-2F818F4D6F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0" y="3811075"/>
            <a:ext cx="1498600"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TextBox 45">
            <a:extLst>
              <a:ext uri="{FF2B5EF4-FFF2-40B4-BE49-F238E27FC236}">
                <a16:creationId xmlns:a16="http://schemas.microsoft.com/office/drawing/2014/main" id="{F711307A-CF45-4D20-842A-4E913C15D8D7}"/>
              </a:ext>
            </a:extLst>
          </p:cNvPr>
          <p:cNvSpPr txBox="1">
            <a:spLocks noChangeArrowheads="1"/>
          </p:cNvSpPr>
          <p:nvPr/>
        </p:nvSpPr>
        <p:spPr bwMode="auto">
          <a:xfrm>
            <a:off x="2578100" y="4541754"/>
            <a:ext cx="43227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de-AT" altLang="de-DE" sz="2000" u="sng" dirty="0">
                <a:solidFill>
                  <a:srgbClr val="000000"/>
                </a:solidFill>
                <a:latin typeface="Arial Narrow" panose="020B0606020202030204" pitchFamily="34" charset="0"/>
                <a:hlinkClick r:id="rId4"/>
              </a:rPr>
              <a:t>https://optin.amgen.at</a:t>
            </a:r>
            <a:endParaRPr lang="de-AT" altLang="de-DE" sz="2000" dirty="0">
              <a:solidFill>
                <a:srgbClr val="000000"/>
              </a:solidFill>
              <a:latin typeface="Arial Narrow" panose="020B0606020202030204" pitchFamily="34" charset="0"/>
            </a:endParaRPr>
          </a:p>
        </p:txBody>
      </p:sp>
      <p:sp>
        <p:nvSpPr>
          <p:cNvPr id="30726" name="TextBox 46">
            <a:extLst>
              <a:ext uri="{FF2B5EF4-FFF2-40B4-BE49-F238E27FC236}">
                <a16:creationId xmlns:a16="http://schemas.microsoft.com/office/drawing/2014/main" id="{017FA0FC-431C-46CC-865A-FB18805A4F68}"/>
              </a:ext>
            </a:extLst>
          </p:cNvPr>
          <p:cNvSpPr txBox="1">
            <a:spLocks noChangeArrowheads="1"/>
          </p:cNvSpPr>
          <p:nvPr/>
        </p:nvSpPr>
        <p:spPr bwMode="auto">
          <a:xfrm rot="20339406">
            <a:off x="106362" y="4503455"/>
            <a:ext cx="12620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a:r>
              <a:rPr lang="de-AT" altLang="de-DE" sz="2000" b="1">
                <a:solidFill>
                  <a:srgbClr val="0070C0"/>
                </a:solidFill>
                <a:latin typeface="Arial Narrow" panose="020B0606020202030204" pitchFamily="34" charset="0"/>
              </a:rPr>
              <a:t>SCAN ME!</a:t>
            </a:r>
          </a:p>
        </p:txBody>
      </p:sp>
      <p:sp>
        <p:nvSpPr>
          <p:cNvPr id="58" name="Action Button: Get Information 57">
            <a:hlinkClick r:id="rId5" highlightClick="1"/>
            <a:extLst>
              <a:ext uri="{FF2B5EF4-FFF2-40B4-BE49-F238E27FC236}">
                <a16:creationId xmlns:a16="http://schemas.microsoft.com/office/drawing/2014/main" id="{76922FEB-49FE-4074-8F2E-4498264F64F7}"/>
              </a:ext>
            </a:extLst>
          </p:cNvPr>
          <p:cNvSpPr/>
          <p:nvPr/>
        </p:nvSpPr>
        <p:spPr>
          <a:xfrm>
            <a:off x="254794" y="3106737"/>
            <a:ext cx="482600" cy="414337"/>
          </a:xfrm>
          <a:prstGeom prst="actionButtonInformation">
            <a:avLst/>
          </a:prstGeom>
          <a:gradFill>
            <a:gsLst>
              <a:gs pos="0">
                <a:srgbClr val="0070C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AT" dirty="0">
              <a:solidFill>
                <a:srgbClr val="FFFFFF"/>
              </a:solidFill>
              <a:latin typeface="Arial Narrow" panose="020B0606020202030204" pitchFamily="34" charset="0"/>
            </a:endParaRPr>
          </a:p>
        </p:txBody>
      </p:sp>
      <p:sp>
        <p:nvSpPr>
          <p:cNvPr id="65" name="Action Button: Video 64">
            <a:hlinkClick r:id="rId6" highlightClick="1"/>
            <a:extLst>
              <a:ext uri="{FF2B5EF4-FFF2-40B4-BE49-F238E27FC236}">
                <a16:creationId xmlns:a16="http://schemas.microsoft.com/office/drawing/2014/main" id="{050FBC25-6582-485F-AFCC-D2DD2B59A0B5}"/>
              </a:ext>
            </a:extLst>
          </p:cNvPr>
          <p:cNvSpPr/>
          <p:nvPr/>
        </p:nvSpPr>
        <p:spPr>
          <a:xfrm>
            <a:off x="258763" y="1517961"/>
            <a:ext cx="481012" cy="447675"/>
          </a:xfrm>
          <a:prstGeom prst="actionButtonMovie">
            <a:avLst/>
          </a:prstGeom>
          <a:gradFill>
            <a:gsLst>
              <a:gs pos="0">
                <a:srgbClr val="0070C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AT">
              <a:solidFill>
                <a:srgbClr val="FFFFFF"/>
              </a:solidFill>
              <a:latin typeface="Arial Narrow" panose="020B0606020202030204" pitchFamily="34" charset="0"/>
            </a:endParaRPr>
          </a:p>
        </p:txBody>
      </p:sp>
      <p:sp>
        <p:nvSpPr>
          <p:cNvPr id="68" name="Action Button: Document 67">
            <a:hlinkClick r:id="rId7" highlightClick="1"/>
            <a:extLst>
              <a:ext uri="{FF2B5EF4-FFF2-40B4-BE49-F238E27FC236}">
                <a16:creationId xmlns:a16="http://schemas.microsoft.com/office/drawing/2014/main" id="{57189664-055E-4CC4-A067-6B657FC27CBA}"/>
              </a:ext>
            </a:extLst>
          </p:cNvPr>
          <p:cNvSpPr/>
          <p:nvPr/>
        </p:nvSpPr>
        <p:spPr>
          <a:xfrm>
            <a:off x="254794" y="2319260"/>
            <a:ext cx="481012" cy="414338"/>
          </a:xfrm>
          <a:prstGeom prst="actionButtonDocument">
            <a:avLst/>
          </a:prstGeom>
          <a:gradFill>
            <a:gsLst>
              <a:gs pos="0">
                <a:srgbClr val="0070C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AT">
              <a:solidFill>
                <a:srgbClr val="FFFFFF"/>
              </a:solidFill>
              <a:latin typeface="Arial Narrow" panose="020B0606020202030204" pitchFamily="34" charset="0"/>
            </a:endParaRPr>
          </a:p>
        </p:txBody>
      </p:sp>
      <p:sp>
        <p:nvSpPr>
          <p:cNvPr id="30730" name="Rectangle 75">
            <a:extLst>
              <a:ext uri="{FF2B5EF4-FFF2-40B4-BE49-F238E27FC236}">
                <a16:creationId xmlns:a16="http://schemas.microsoft.com/office/drawing/2014/main" id="{6375121C-AD43-42B4-B25E-7D57A57A8800}"/>
              </a:ext>
            </a:extLst>
          </p:cNvPr>
          <p:cNvSpPr>
            <a:spLocks noChangeArrowheads="1"/>
          </p:cNvSpPr>
          <p:nvPr/>
        </p:nvSpPr>
        <p:spPr bwMode="auto">
          <a:xfrm>
            <a:off x="928688" y="1598051"/>
            <a:ext cx="77358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de-AT" altLang="de-DE" dirty="0">
                <a:solidFill>
                  <a:srgbClr val="000000"/>
                </a:solidFill>
                <a:latin typeface="Arial Narrow" panose="020B0606020202030204" pitchFamily="34" charset="0"/>
                <a:hlinkClick r:id="rId6"/>
              </a:rPr>
              <a:t>Hier finden Sie weitere </a:t>
            </a:r>
            <a:r>
              <a:rPr lang="de-AT" altLang="de-DE" dirty="0" err="1">
                <a:solidFill>
                  <a:srgbClr val="000000"/>
                </a:solidFill>
                <a:latin typeface="Arial Narrow" panose="020B0606020202030204" pitchFamily="34" charset="0"/>
                <a:hlinkClick r:id="rId6"/>
              </a:rPr>
              <a:t>Bone</a:t>
            </a:r>
            <a:r>
              <a:rPr lang="de-AT" altLang="de-DE" dirty="0">
                <a:solidFill>
                  <a:srgbClr val="000000"/>
                </a:solidFill>
                <a:latin typeface="Arial Narrow" panose="020B0606020202030204" pitchFamily="34" charset="0"/>
                <a:hlinkClick r:id="rId6"/>
              </a:rPr>
              <a:t> Academy </a:t>
            </a:r>
            <a:r>
              <a:rPr lang="de-AT" altLang="de-DE" dirty="0" err="1">
                <a:solidFill>
                  <a:srgbClr val="000000"/>
                </a:solidFill>
                <a:latin typeface="Arial Narrow" panose="020B0606020202030204" pitchFamily="34" charset="0"/>
                <a:hlinkClick r:id="rId6"/>
              </a:rPr>
              <a:t>WEBseminare</a:t>
            </a:r>
            <a:r>
              <a:rPr lang="de-AT" altLang="de-DE" dirty="0">
                <a:solidFill>
                  <a:srgbClr val="000000"/>
                </a:solidFill>
                <a:latin typeface="Arial Narrow" panose="020B0606020202030204" pitchFamily="34" charset="0"/>
                <a:hlinkClick r:id="rId6"/>
              </a:rPr>
              <a:t> zum Nachsehen</a:t>
            </a:r>
            <a:endParaRPr lang="de-AT" altLang="de-DE" dirty="0">
              <a:solidFill>
                <a:srgbClr val="000000"/>
              </a:solidFill>
              <a:latin typeface="Arial Narrow" panose="020B0606020202030204" pitchFamily="34" charset="0"/>
            </a:endParaRPr>
          </a:p>
        </p:txBody>
      </p:sp>
      <p:sp>
        <p:nvSpPr>
          <p:cNvPr id="30731" name="Rectangle 77">
            <a:extLst>
              <a:ext uri="{FF2B5EF4-FFF2-40B4-BE49-F238E27FC236}">
                <a16:creationId xmlns:a16="http://schemas.microsoft.com/office/drawing/2014/main" id="{49201FAC-2544-47DB-B9C0-00C71AD334E6}"/>
              </a:ext>
            </a:extLst>
          </p:cNvPr>
          <p:cNvSpPr>
            <a:spLocks noChangeArrowheads="1"/>
          </p:cNvSpPr>
          <p:nvPr/>
        </p:nvSpPr>
        <p:spPr bwMode="auto">
          <a:xfrm>
            <a:off x="928688" y="2342279"/>
            <a:ext cx="30668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de-AT" altLang="de-DE" dirty="0">
                <a:solidFill>
                  <a:srgbClr val="000000"/>
                </a:solidFill>
                <a:latin typeface="Arial Narrow" panose="020B0606020202030204" pitchFamily="34" charset="0"/>
                <a:hlinkClick r:id="rId7"/>
              </a:rPr>
              <a:t>Präsentationsunterlagen gesucht?</a:t>
            </a:r>
            <a:endParaRPr lang="de-AT" altLang="de-DE" dirty="0">
              <a:solidFill>
                <a:srgbClr val="000000"/>
              </a:solidFill>
              <a:latin typeface="Arial Narrow" panose="020B0606020202030204" pitchFamily="34" charset="0"/>
            </a:endParaRPr>
          </a:p>
        </p:txBody>
      </p:sp>
      <p:sp>
        <p:nvSpPr>
          <p:cNvPr id="30732" name="Rectangle 80">
            <a:extLst>
              <a:ext uri="{FF2B5EF4-FFF2-40B4-BE49-F238E27FC236}">
                <a16:creationId xmlns:a16="http://schemas.microsoft.com/office/drawing/2014/main" id="{3884207F-D341-405F-A67B-5EB1E1C9F23C}"/>
              </a:ext>
            </a:extLst>
          </p:cNvPr>
          <p:cNvSpPr>
            <a:spLocks noChangeArrowheads="1"/>
          </p:cNvSpPr>
          <p:nvPr/>
        </p:nvSpPr>
        <p:spPr bwMode="auto">
          <a:xfrm>
            <a:off x="928688" y="3091061"/>
            <a:ext cx="48790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de-AT" altLang="de-DE" dirty="0">
                <a:solidFill>
                  <a:srgbClr val="000000"/>
                </a:solidFill>
                <a:latin typeface="Arial Narrow" panose="020B0606020202030204" pitchFamily="34" charset="0"/>
                <a:hlinkClick r:id="rId5"/>
              </a:rPr>
              <a:t>Aktuelle Kongressupdates vom ASBMR und DVO 2020!</a:t>
            </a:r>
            <a:endParaRPr lang="de-AT" altLang="de-DE" dirty="0">
              <a:solidFill>
                <a:srgbClr val="000000"/>
              </a:solidFill>
              <a:latin typeface="Arial Narrow" panose="020B0606020202030204" pitchFamily="34" charset="0"/>
            </a:endParaRPr>
          </a:p>
        </p:txBody>
      </p:sp>
      <p:sp>
        <p:nvSpPr>
          <p:cNvPr id="108" name="Rectangle 107">
            <a:extLst>
              <a:ext uri="{FF2B5EF4-FFF2-40B4-BE49-F238E27FC236}">
                <a16:creationId xmlns:a16="http://schemas.microsoft.com/office/drawing/2014/main" id="{B7240DAE-28CD-4261-B778-7A182B325019}"/>
              </a:ext>
            </a:extLst>
          </p:cNvPr>
          <p:cNvSpPr/>
          <p:nvPr/>
        </p:nvSpPr>
        <p:spPr>
          <a:xfrm>
            <a:off x="1079500" y="1039687"/>
            <a:ext cx="6364288" cy="523220"/>
          </a:xfrm>
          <a:prstGeom prst="rect">
            <a:avLst/>
          </a:prstGeom>
        </p:spPr>
        <p:txBody>
          <a:bodyPr wrap="square">
            <a:spAutoFit/>
          </a:bodyPr>
          <a:lstStyle/>
          <a:p>
            <a:pPr>
              <a:defRPr/>
            </a:pPr>
            <a:r>
              <a:rPr lang="de-AT" sz="2800" dirty="0">
                <a:solidFill>
                  <a:srgbClr val="000000"/>
                </a:solidFill>
                <a:latin typeface="Arial Narrow" panose="020B0606020202030204" pitchFamily="34" charset="0"/>
              </a:rPr>
              <a:t>Besuchen Sie uns unter </a:t>
            </a:r>
            <a:r>
              <a:rPr lang="de-AT" sz="2800" dirty="0">
                <a:solidFill>
                  <a:srgbClr val="000000"/>
                </a:solidFill>
                <a:latin typeface="Arial Narrow" panose="020B0606020202030204" pitchFamily="34" charset="0"/>
                <a:hlinkClick r:id="rId8"/>
              </a:rPr>
              <a:t>www.boneacademy.at</a:t>
            </a:r>
            <a:endParaRPr lang="de-AT" sz="2800" dirty="0">
              <a:solidFill>
                <a:srgbClr val="000000"/>
              </a:solidFill>
              <a:latin typeface="Arial Narrow" panose="020B0606020202030204" pitchFamily="34" charset="0"/>
            </a:endParaRPr>
          </a:p>
        </p:txBody>
      </p:sp>
      <p:sp>
        <p:nvSpPr>
          <p:cNvPr id="2" name="Rectangle 1">
            <a:extLst>
              <a:ext uri="{FF2B5EF4-FFF2-40B4-BE49-F238E27FC236}">
                <a16:creationId xmlns:a16="http://schemas.microsoft.com/office/drawing/2014/main" id="{FD044A83-6819-465C-A5EE-2B87D21337DD}"/>
              </a:ext>
            </a:extLst>
          </p:cNvPr>
          <p:cNvSpPr/>
          <p:nvPr/>
        </p:nvSpPr>
        <p:spPr>
          <a:xfrm>
            <a:off x="117314" y="5644938"/>
            <a:ext cx="6726399" cy="707886"/>
          </a:xfrm>
          <a:prstGeom prst="rect">
            <a:avLst/>
          </a:prstGeom>
        </p:spPr>
        <p:txBody>
          <a:bodyPr wrap="square">
            <a:spAutoFit/>
          </a:bodyPr>
          <a:lstStyle/>
          <a:p>
            <a:r>
              <a:rPr lang="de-AT" sz="2000" dirty="0">
                <a:latin typeface="Arial Narrow" panose="020B0606020202030204" pitchFamily="34" charset="0"/>
                <a:hlinkClick r:id="rId9"/>
              </a:rPr>
              <a:t>http://www.arzneiundvernunft.at/DE/Thema/Osteoporose1.aspx</a:t>
            </a:r>
            <a:endParaRPr lang="de-AT" sz="2000" dirty="0">
              <a:latin typeface="Arial Narrow" panose="020B0606020202030204" pitchFamily="34" charset="0"/>
            </a:endParaRPr>
          </a:p>
          <a:p>
            <a:endParaRPr lang="de-AT" sz="2000" dirty="0">
              <a:latin typeface="Arial Narrow" panose="020B0606020202030204" pitchFamily="34" charset="0"/>
            </a:endParaRPr>
          </a:p>
        </p:txBody>
      </p:sp>
      <p:pic>
        <p:nvPicPr>
          <p:cNvPr id="3" name="Picture 2">
            <a:hlinkClick r:id="rId9"/>
            <a:extLst>
              <a:ext uri="{FF2B5EF4-FFF2-40B4-BE49-F238E27FC236}">
                <a16:creationId xmlns:a16="http://schemas.microsoft.com/office/drawing/2014/main" id="{056C20FD-31B3-4B91-8D1B-E15F4A5F6A63}"/>
              </a:ext>
            </a:extLst>
          </p:cNvPr>
          <p:cNvPicPr>
            <a:picLocks noChangeAspect="1"/>
          </p:cNvPicPr>
          <p:nvPr/>
        </p:nvPicPr>
        <p:blipFill>
          <a:blip r:embed="rId10"/>
          <a:stretch>
            <a:fillRect/>
          </a:stretch>
        </p:blipFill>
        <p:spPr>
          <a:xfrm>
            <a:off x="6491570" y="5163183"/>
            <a:ext cx="2570433" cy="111947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
            <a:ext cx="9145072" cy="6857997"/>
          </a:xfrm>
          <a:prstGeom prst="rect">
            <a:avLst/>
          </a:prstGeom>
        </p:spPr>
      </p:pic>
    </p:spTree>
    <p:extLst>
      <p:ext uri="{BB962C8B-B14F-4D97-AF65-F5344CB8AC3E}">
        <p14:creationId xmlns:p14="http://schemas.microsoft.com/office/powerpoint/2010/main" val="28469220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
            <a:ext cx="9145072" cy="6857997"/>
          </a:xfrm>
          <a:prstGeom prst="rect">
            <a:avLst/>
          </a:prstGeom>
        </p:spPr>
      </p:pic>
    </p:spTree>
    <p:extLst>
      <p:ext uri="{BB962C8B-B14F-4D97-AF65-F5344CB8AC3E}">
        <p14:creationId xmlns:p14="http://schemas.microsoft.com/office/powerpoint/2010/main" val="19931325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
            <a:ext cx="9145072" cy="6857997"/>
          </a:xfrm>
          <a:prstGeom prst="rect">
            <a:avLst/>
          </a:prstGeom>
        </p:spPr>
      </p:pic>
    </p:spTree>
    <p:extLst>
      <p:ext uri="{BB962C8B-B14F-4D97-AF65-F5344CB8AC3E}">
        <p14:creationId xmlns:p14="http://schemas.microsoft.com/office/powerpoint/2010/main" val="12714807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
            <a:ext cx="9145072" cy="6857997"/>
          </a:xfrm>
          <a:prstGeom prst="rect">
            <a:avLst/>
          </a:prstGeom>
        </p:spPr>
      </p:pic>
    </p:spTree>
    <p:extLst>
      <p:ext uri="{BB962C8B-B14F-4D97-AF65-F5344CB8AC3E}">
        <p14:creationId xmlns:p14="http://schemas.microsoft.com/office/powerpoint/2010/main" val="1916848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
            <a:ext cx="9145072" cy="6857997"/>
          </a:xfrm>
          <a:prstGeom prst="rect">
            <a:avLst/>
          </a:prstGeom>
        </p:spPr>
      </p:pic>
    </p:spTree>
    <p:extLst>
      <p:ext uri="{BB962C8B-B14F-4D97-AF65-F5344CB8AC3E}">
        <p14:creationId xmlns:p14="http://schemas.microsoft.com/office/powerpoint/2010/main" val="2316922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
            <a:ext cx="9145072" cy="6857997"/>
          </a:xfrm>
          <a:prstGeom prst="rect">
            <a:avLst/>
          </a:prstGeom>
        </p:spPr>
      </p:pic>
    </p:spTree>
    <p:extLst>
      <p:ext uri="{BB962C8B-B14F-4D97-AF65-F5344CB8AC3E}">
        <p14:creationId xmlns:p14="http://schemas.microsoft.com/office/powerpoint/2010/main" val="7295381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a:extLst>
              <a:ext uri="{FF2B5EF4-FFF2-40B4-BE49-F238E27FC236}">
                <a16:creationId xmlns:a16="http://schemas.microsoft.com/office/drawing/2014/main" id="{28FABC1C-3E28-4FC7-8F55-1A2DC7152D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935" y="0"/>
            <a:ext cx="2022224" cy="151441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E65447B-57C4-487E-B1B6-89D82AD36F6D}"/>
              </a:ext>
            </a:extLst>
          </p:cNvPr>
          <p:cNvSpPr>
            <a:spLocks noGrp="1"/>
          </p:cNvSpPr>
          <p:nvPr>
            <p:ph type="title"/>
          </p:nvPr>
        </p:nvSpPr>
        <p:spPr>
          <a:xfrm>
            <a:off x="123263" y="217223"/>
            <a:ext cx="8347075" cy="962025"/>
          </a:xfrm>
        </p:spPr>
        <p:txBody>
          <a:bodyPr/>
          <a:lstStyle/>
          <a:p>
            <a:r>
              <a:rPr lang="de-AT" dirty="0">
                <a:solidFill>
                  <a:srgbClr val="00B0F0"/>
                </a:solidFill>
              </a:rPr>
              <a:t>Prolia</a:t>
            </a:r>
            <a:r>
              <a:rPr lang="de-AT" altLang="de-DE" b="1" baseline="30000" dirty="0">
                <a:solidFill>
                  <a:srgbClr val="00B0F0"/>
                </a:solidFill>
                <a:latin typeface="Arial" panose="020B0604020202020204" pitchFamily="34" charset="0"/>
                <a:ea typeface="Times New Roman" panose="02020603050405020304" pitchFamily="18" charset="0"/>
                <a:cs typeface="Arial" panose="020B0604020202020204" pitchFamily="34" charset="0"/>
              </a:rPr>
              <a:t> ®</a:t>
            </a:r>
            <a:r>
              <a:rPr lang="de-AT" dirty="0">
                <a:solidFill>
                  <a:srgbClr val="00B0F0"/>
                </a:solidFill>
              </a:rPr>
              <a:t> Indikationen</a:t>
            </a:r>
          </a:p>
        </p:txBody>
      </p:sp>
      <p:grpSp>
        <p:nvGrpSpPr>
          <p:cNvPr id="5" name="Group 4">
            <a:extLst>
              <a:ext uri="{FF2B5EF4-FFF2-40B4-BE49-F238E27FC236}">
                <a16:creationId xmlns:a16="http://schemas.microsoft.com/office/drawing/2014/main" id="{936421A7-732D-401C-8A82-94C9F5D7DF9E}"/>
              </a:ext>
            </a:extLst>
          </p:cNvPr>
          <p:cNvGrpSpPr/>
          <p:nvPr/>
        </p:nvGrpSpPr>
        <p:grpSpPr>
          <a:xfrm>
            <a:off x="190332" y="4766452"/>
            <a:ext cx="8347075" cy="2435805"/>
            <a:chOff x="531282" y="3752513"/>
            <a:chExt cx="11129433" cy="4826651"/>
          </a:xfrm>
        </p:grpSpPr>
        <p:sp>
          <p:nvSpPr>
            <p:cNvPr id="3" name="Rectangle: Rounded Corners 2">
              <a:extLst>
                <a:ext uri="{FF2B5EF4-FFF2-40B4-BE49-F238E27FC236}">
                  <a16:creationId xmlns:a16="http://schemas.microsoft.com/office/drawing/2014/main" id="{A94DBD94-031A-4A51-9D13-BFFAE47CFCBC}"/>
                </a:ext>
              </a:extLst>
            </p:cNvPr>
            <p:cNvSpPr/>
            <p:nvPr/>
          </p:nvSpPr>
          <p:spPr bwMode="auto">
            <a:xfrm>
              <a:off x="531282" y="3752513"/>
              <a:ext cx="11129433" cy="3424106"/>
            </a:xfrm>
            <a:prstGeom prst="roundRect">
              <a:avLst/>
            </a:prstGeom>
            <a:solidFill>
              <a:srgbClr val="FFFF00"/>
            </a:solidFill>
            <a:ln w="9525" cap="flat" cmpd="sng" algn="ctr">
              <a:noFill/>
              <a:prstDash val="solid"/>
              <a:round/>
              <a:headEnd type="none" w="med" len="med"/>
              <a:tailEnd type="none" w="med" len="med"/>
            </a:ln>
            <a:effectLst/>
          </p:spPr>
          <p:txBody>
            <a:bodyPr vert="horz" wrap="none" lIns="13716" tIns="13716" rIns="13716" bIns="13716" numCol="1" rtlCol="0" anchor="ctr" anchorCtr="0" compatLnSpc="1">
              <a:prstTxWarp prst="textNoShape">
                <a:avLst/>
              </a:prstTxWarp>
            </a:bodyPr>
            <a:lstStyle/>
            <a:p>
              <a:pPr algn="ctr" defTabSz="685800" fontAlgn="base">
                <a:spcBef>
                  <a:spcPct val="0"/>
                </a:spcBef>
                <a:spcAft>
                  <a:spcPct val="0"/>
                </a:spcAft>
              </a:pPr>
              <a:endParaRPr lang="de-AT" dirty="0">
                <a:solidFill>
                  <a:schemeClr val="bg2"/>
                </a:solidFill>
                <a:latin typeface="Arial" pitchFamily="34" charset="0"/>
              </a:endParaRPr>
            </a:p>
          </p:txBody>
        </p:sp>
        <p:sp>
          <p:nvSpPr>
            <p:cNvPr id="4" name="TextBox 3">
              <a:extLst>
                <a:ext uri="{FF2B5EF4-FFF2-40B4-BE49-F238E27FC236}">
                  <a16:creationId xmlns:a16="http://schemas.microsoft.com/office/drawing/2014/main" id="{5919D514-3389-4739-8CB9-1C6A2AFBB153}"/>
                </a:ext>
              </a:extLst>
            </p:cNvPr>
            <p:cNvSpPr txBox="1"/>
            <p:nvPr/>
          </p:nvSpPr>
          <p:spPr>
            <a:xfrm flipH="1">
              <a:off x="953799" y="4013690"/>
              <a:ext cx="10617490" cy="4565474"/>
            </a:xfrm>
            <a:prstGeom prst="rect">
              <a:avLst/>
            </a:prstGeom>
            <a:noFill/>
          </p:spPr>
          <p:txBody>
            <a:bodyPr wrap="square" rtlCol="0">
              <a:spAutoFit/>
            </a:bodyPr>
            <a:lstStyle/>
            <a:p>
              <a:r>
                <a:rPr lang="de-AT" dirty="0">
                  <a:latin typeface="Arial" pitchFamily="34" charset="0"/>
                </a:rPr>
                <a:t>Für Patientinnen mit Knochenbruchkrankheit (postmenopausale Osteoporose) mit hohem Frakturrisiko od. vorhergegangenen Frakturen nach inadäquatem Trauma, bei denen eine Therapie mit oralen </a:t>
              </a:r>
              <a:r>
                <a:rPr lang="de-AT" dirty="0" err="1">
                  <a:latin typeface="Arial" pitchFamily="34" charset="0"/>
                </a:rPr>
                <a:t>Bisphosphonaten</a:t>
              </a:r>
              <a:r>
                <a:rPr lang="de-AT" dirty="0">
                  <a:latin typeface="Arial" pitchFamily="34" charset="0"/>
                </a:rPr>
                <a:t> (ATC-Code MO5BA, welche zur Therapie der Osteoporose zugelassen sind) nicht möglich ist.</a:t>
              </a:r>
            </a:p>
            <a:p>
              <a:endParaRPr lang="de-AT" dirty="0"/>
            </a:p>
          </p:txBody>
        </p:sp>
      </p:grpSp>
      <p:sp>
        <p:nvSpPr>
          <p:cNvPr id="6" name="Title 1">
            <a:extLst>
              <a:ext uri="{FF2B5EF4-FFF2-40B4-BE49-F238E27FC236}">
                <a16:creationId xmlns:a16="http://schemas.microsoft.com/office/drawing/2014/main" id="{8F950045-7C7D-43F0-95FC-94C465185B9A}"/>
              </a:ext>
            </a:extLst>
          </p:cNvPr>
          <p:cNvSpPr txBox="1">
            <a:spLocks/>
          </p:cNvSpPr>
          <p:nvPr/>
        </p:nvSpPr>
        <p:spPr bwMode="auto">
          <a:xfrm>
            <a:off x="315241" y="3797489"/>
            <a:ext cx="8347075"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68580" tIns="34290" rIns="68580" bIns="34290" numCol="1" anchor="b" anchorCtr="0" compatLnSpc="1">
            <a:prstTxWarp prst="textNoShape">
              <a:avLst/>
            </a:prstTxWarp>
          </a:bodyPr>
          <a:lstStyle>
            <a:lvl1pPr algn="l" rtl="0" eaLnBrk="0" fontAlgn="base" hangingPunct="0">
              <a:lnSpc>
                <a:spcPct val="80000"/>
              </a:lnSpc>
              <a:spcBef>
                <a:spcPct val="0"/>
              </a:spcBef>
              <a:spcAft>
                <a:spcPct val="0"/>
              </a:spcAft>
              <a:defRPr sz="2800">
                <a:solidFill>
                  <a:schemeClr val="tx1"/>
                </a:solidFill>
                <a:latin typeface="+mj-lt"/>
                <a:ea typeface="+mj-ea"/>
                <a:cs typeface="+mj-cs"/>
              </a:defRPr>
            </a:lvl1pPr>
            <a:lvl2pPr algn="l" rtl="0" eaLnBrk="0" fontAlgn="base" hangingPunct="0">
              <a:lnSpc>
                <a:spcPct val="80000"/>
              </a:lnSpc>
              <a:spcBef>
                <a:spcPct val="0"/>
              </a:spcBef>
              <a:spcAft>
                <a:spcPct val="0"/>
              </a:spcAft>
              <a:defRPr sz="2800">
                <a:solidFill>
                  <a:schemeClr val="tx1"/>
                </a:solidFill>
                <a:latin typeface="Arial" pitchFamily="34" charset="0"/>
              </a:defRPr>
            </a:lvl2pPr>
            <a:lvl3pPr algn="l" rtl="0" eaLnBrk="0" fontAlgn="base" hangingPunct="0">
              <a:lnSpc>
                <a:spcPct val="80000"/>
              </a:lnSpc>
              <a:spcBef>
                <a:spcPct val="0"/>
              </a:spcBef>
              <a:spcAft>
                <a:spcPct val="0"/>
              </a:spcAft>
              <a:defRPr sz="2800">
                <a:solidFill>
                  <a:schemeClr val="tx1"/>
                </a:solidFill>
                <a:latin typeface="Arial" pitchFamily="34" charset="0"/>
              </a:defRPr>
            </a:lvl3pPr>
            <a:lvl4pPr algn="l" rtl="0" eaLnBrk="0" fontAlgn="base" hangingPunct="0">
              <a:lnSpc>
                <a:spcPct val="80000"/>
              </a:lnSpc>
              <a:spcBef>
                <a:spcPct val="0"/>
              </a:spcBef>
              <a:spcAft>
                <a:spcPct val="0"/>
              </a:spcAft>
              <a:defRPr sz="2800">
                <a:solidFill>
                  <a:schemeClr val="tx1"/>
                </a:solidFill>
                <a:latin typeface="Arial" pitchFamily="34" charset="0"/>
              </a:defRPr>
            </a:lvl4pPr>
            <a:lvl5pPr algn="l" rtl="0" eaLnBrk="0" fontAlgn="base" hangingPunct="0">
              <a:lnSpc>
                <a:spcPct val="80000"/>
              </a:lnSpc>
              <a:spcBef>
                <a:spcPct val="0"/>
              </a:spcBef>
              <a:spcAft>
                <a:spcPct val="0"/>
              </a:spcAft>
              <a:defRPr sz="2800">
                <a:solidFill>
                  <a:schemeClr val="tx1"/>
                </a:solidFill>
                <a:latin typeface="Arial" pitchFamily="34" charset="0"/>
              </a:defRPr>
            </a:lvl5pPr>
            <a:lvl6pPr marL="457200" algn="l" rtl="0" eaLnBrk="0" fontAlgn="base" hangingPunct="0">
              <a:lnSpc>
                <a:spcPct val="80000"/>
              </a:lnSpc>
              <a:spcBef>
                <a:spcPct val="0"/>
              </a:spcBef>
              <a:spcAft>
                <a:spcPct val="0"/>
              </a:spcAft>
              <a:defRPr sz="2800">
                <a:solidFill>
                  <a:schemeClr val="tx1"/>
                </a:solidFill>
                <a:latin typeface="Arial" pitchFamily="34" charset="0"/>
              </a:defRPr>
            </a:lvl6pPr>
            <a:lvl7pPr marL="914400" algn="l" rtl="0" eaLnBrk="0" fontAlgn="base" hangingPunct="0">
              <a:lnSpc>
                <a:spcPct val="80000"/>
              </a:lnSpc>
              <a:spcBef>
                <a:spcPct val="0"/>
              </a:spcBef>
              <a:spcAft>
                <a:spcPct val="0"/>
              </a:spcAft>
              <a:defRPr sz="2800">
                <a:solidFill>
                  <a:schemeClr val="tx1"/>
                </a:solidFill>
                <a:latin typeface="Arial" pitchFamily="34" charset="0"/>
              </a:defRPr>
            </a:lvl7pPr>
            <a:lvl8pPr marL="1371600" algn="l" rtl="0" eaLnBrk="0" fontAlgn="base" hangingPunct="0">
              <a:lnSpc>
                <a:spcPct val="80000"/>
              </a:lnSpc>
              <a:spcBef>
                <a:spcPct val="0"/>
              </a:spcBef>
              <a:spcAft>
                <a:spcPct val="0"/>
              </a:spcAft>
              <a:defRPr sz="2800">
                <a:solidFill>
                  <a:schemeClr val="tx1"/>
                </a:solidFill>
                <a:latin typeface="Arial" pitchFamily="34" charset="0"/>
              </a:defRPr>
            </a:lvl8pPr>
            <a:lvl9pPr marL="1828800" algn="l" rtl="0" eaLnBrk="0" fontAlgn="base" hangingPunct="0">
              <a:lnSpc>
                <a:spcPct val="80000"/>
              </a:lnSpc>
              <a:spcBef>
                <a:spcPct val="0"/>
              </a:spcBef>
              <a:spcAft>
                <a:spcPct val="0"/>
              </a:spcAft>
              <a:defRPr sz="2800">
                <a:solidFill>
                  <a:schemeClr val="tx1"/>
                </a:solidFill>
                <a:latin typeface="Arial" pitchFamily="34" charset="0"/>
              </a:defRPr>
            </a:lvl9pPr>
          </a:lstStyle>
          <a:p>
            <a:r>
              <a:rPr lang="de-AT" kern="0" dirty="0">
                <a:solidFill>
                  <a:srgbClr val="00B0F0"/>
                </a:solidFill>
              </a:rPr>
              <a:t>EKO-Text für Prolia</a:t>
            </a:r>
            <a:r>
              <a:rPr lang="de-AT" altLang="de-DE" b="1" baseline="30000" dirty="0">
                <a:solidFill>
                  <a:srgbClr val="00B0F0"/>
                </a:solidFill>
                <a:latin typeface="Arial" panose="020B0604020202020204" pitchFamily="34" charset="0"/>
                <a:ea typeface="Times New Roman" panose="02020603050405020304" pitchFamily="18" charset="0"/>
                <a:cs typeface="Arial" panose="020B0604020202020204" pitchFamily="34" charset="0"/>
              </a:rPr>
              <a:t> ®</a:t>
            </a:r>
            <a:r>
              <a:rPr lang="de-AT" kern="0" dirty="0">
                <a:solidFill>
                  <a:srgbClr val="00B0F0"/>
                </a:solidFill>
              </a:rPr>
              <a:t> in der dunkelgelben Box</a:t>
            </a:r>
          </a:p>
        </p:txBody>
      </p:sp>
      <p:sp>
        <p:nvSpPr>
          <p:cNvPr id="7" name="Rectangle 6">
            <a:extLst>
              <a:ext uri="{FF2B5EF4-FFF2-40B4-BE49-F238E27FC236}">
                <a16:creationId xmlns:a16="http://schemas.microsoft.com/office/drawing/2014/main" id="{FDEC46E5-2DFB-4E0B-9FA2-76B46687C351}"/>
              </a:ext>
            </a:extLst>
          </p:cNvPr>
          <p:cNvSpPr/>
          <p:nvPr/>
        </p:nvSpPr>
        <p:spPr>
          <a:xfrm>
            <a:off x="288756" y="1179248"/>
            <a:ext cx="7999837" cy="3139321"/>
          </a:xfrm>
          <a:prstGeom prst="rect">
            <a:avLst/>
          </a:prstGeom>
        </p:spPr>
        <p:txBody>
          <a:bodyPr wrap="square">
            <a:spAutoFit/>
          </a:bodyPr>
          <a:lstStyle/>
          <a:p>
            <a:pPr marL="214313" indent="-214313">
              <a:buFont typeface="Arial" panose="020B0604020202020204" pitchFamily="34" charset="0"/>
              <a:buChar char="•"/>
            </a:pPr>
            <a:r>
              <a:rPr lang="de-AT" altLang="de-DE" dirty="0">
                <a:latin typeface="Arial" panose="020B0604020202020204" pitchFamily="34" charset="0"/>
                <a:ea typeface="Times New Roman" panose="02020603050405020304" pitchFamily="18" charset="0"/>
                <a:cs typeface="Arial" panose="020B0604020202020204" pitchFamily="34" charset="0"/>
              </a:rPr>
              <a:t>Behandlung der Osteoporose bei postmenopausalen Frauen und bei Männern mit erhöhtem Frakturrisiko. Bei postmenopausalen Frauen vermindert Prolia signifikant das Risiko für vertebrale, nicht-vertebrale und Hüftfrakturen. </a:t>
            </a:r>
          </a:p>
          <a:p>
            <a:pPr marL="214313" indent="-214313">
              <a:buFont typeface="Arial" panose="020B0604020202020204" pitchFamily="34" charset="0"/>
              <a:buChar char="•"/>
            </a:pPr>
            <a:r>
              <a:rPr lang="de-AT" altLang="de-DE" dirty="0">
                <a:latin typeface="Arial" panose="020B0604020202020204" pitchFamily="34" charset="0"/>
                <a:ea typeface="Times New Roman" panose="02020603050405020304" pitchFamily="18" charset="0"/>
                <a:cs typeface="Arial" panose="020B0604020202020204" pitchFamily="34" charset="0"/>
              </a:rPr>
              <a:t>Behandlung von Knochenschwund im Zusammenhang mit Hormonablation bei Männern mit Prostatakarzinom mit erhöhtem Frakturrisiko. Prolia vermindert bei Männern mit Prostatakarzinom unter Hormonablationstherapie signifikant das Risiko für vertebrale Frakturen. </a:t>
            </a:r>
          </a:p>
          <a:p>
            <a:pPr marL="214313" indent="-214313">
              <a:buFont typeface="Arial" panose="020B0604020202020204" pitchFamily="34" charset="0"/>
              <a:buChar char="•"/>
            </a:pPr>
            <a:r>
              <a:rPr lang="de-AT" altLang="de-DE" dirty="0">
                <a:latin typeface="Arial" panose="020B0604020202020204" pitchFamily="34" charset="0"/>
                <a:ea typeface="Times New Roman" panose="02020603050405020304" pitchFamily="18" charset="0"/>
                <a:cs typeface="Arial" panose="020B0604020202020204" pitchFamily="34" charset="0"/>
              </a:rPr>
              <a:t>Behandlung von Knochenschwund im Zusammenhang mit systemischer </a:t>
            </a:r>
            <a:r>
              <a:rPr lang="de-AT" altLang="de-DE" dirty="0" err="1">
                <a:latin typeface="Arial" panose="020B0604020202020204" pitchFamily="34" charset="0"/>
                <a:ea typeface="Times New Roman" panose="02020603050405020304" pitchFamily="18" charset="0"/>
                <a:cs typeface="Arial" panose="020B0604020202020204" pitchFamily="34" charset="0"/>
              </a:rPr>
              <a:t>Glucocorticoid</a:t>
            </a:r>
            <a:r>
              <a:rPr lang="de-AT" altLang="de-DE" dirty="0">
                <a:latin typeface="Arial" panose="020B0604020202020204" pitchFamily="34" charset="0"/>
                <a:ea typeface="Times New Roman" panose="02020603050405020304" pitchFamily="18" charset="0"/>
                <a:cs typeface="Arial" panose="020B0604020202020204" pitchFamily="34" charset="0"/>
              </a:rPr>
              <a:t>-Langzeittherapie bei erwachsenen Patienten mit erhöhtem Frakturrisiko. </a:t>
            </a:r>
            <a:endParaRPr lang="de-AT" dirty="0"/>
          </a:p>
        </p:txBody>
      </p:sp>
      <p:sp>
        <p:nvSpPr>
          <p:cNvPr id="9" name="TextBox 8">
            <a:extLst>
              <a:ext uri="{FF2B5EF4-FFF2-40B4-BE49-F238E27FC236}">
                <a16:creationId xmlns:a16="http://schemas.microsoft.com/office/drawing/2014/main" id="{24281432-8BBB-41CD-947B-8609FC9F2B9B}"/>
              </a:ext>
            </a:extLst>
          </p:cNvPr>
          <p:cNvSpPr txBox="1"/>
          <p:nvPr/>
        </p:nvSpPr>
        <p:spPr>
          <a:xfrm>
            <a:off x="190332" y="6546472"/>
            <a:ext cx="2990849" cy="230832"/>
          </a:xfrm>
          <a:prstGeom prst="rect">
            <a:avLst/>
          </a:prstGeom>
          <a:noFill/>
        </p:spPr>
        <p:txBody>
          <a:bodyPr wrap="square" rtlCol="0">
            <a:spAutoFit/>
          </a:bodyPr>
          <a:lstStyle/>
          <a:p>
            <a:pPr algn="l"/>
            <a:r>
              <a:rPr lang="en-GB" sz="900" dirty="0"/>
              <a:t>1. Prolia</a:t>
            </a:r>
            <a:r>
              <a:rPr lang="en-GB" sz="900" baseline="30000" dirty="0"/>
              <a:t>®</a:t>
            </a:r>
            <a:r>
              <a:rPr lang="en-GB" sz="900" dirty="0"/>
              <a:t> (denosumab): </a:t>
            </a:r>
            <a:r>
              <a:rPr lang="en-GB" sz="900" dirty="0" err="1"/>
              <a:t>aktuelle</a:t>
            </a:r>
            <a:r>
              <a:rPr lang="en-GB" sz="900" dirty="0"/>
              <a:t> </a:t>
            </a:r>
            <a:r>
              <a:rPr lang="en-GB" sz="900" dirty="0" err="1"/>
              <a:t>Fachinformation</a:t>
            </a:r>
            <a:endParaRPr lang="en-GB" sz="900" dirty="0"/>
          </a:p>
        </p:txBody>
      </p:sp>
    </p:spTree>
    <p:extLst>
      <p:ext uri="{BB962C8B-B14F-4D97-AF65-F5344CB8AC3E}">
        <p14:creationId xmlns:p14="http://schemas.microsoft.com/office/powerpoint/2010/main" val="12222318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437C7-F261-4835-A6B4-606DC2D5D438}"/>
              </a:ext>
            </a:extLst>
          </p:cNvPr>
          <p:cNvSpPr>
            <a:spLocks noGrp="1"/>
          </p:cNvSpPr>
          <p:nvPr>
            <p:ph type="title"/>
          </p:nvPr>
        </p:nvSpPr>
        <p:spPr>
          <a:xfrm>
            <a:off x="-142207" y="164653"/>
            <a:ext cx="8229600" cy="937022"/>
          </a:xfrm>
        </p:spPr>
        <p:txBody>
          <a:bodyPr/>
          <a:lstStyle/>
          <a:p>
            <a:r>
              <a:rPr lang="de-AT" dirty="0">
                <a:solidFill>
                  <a:srgbClr val="00B0F0"/>
                </a:solidFill>
              </a:rPr>
              <a:t>Anwendung von Prolia</a:t>
            </a:r>
            <a:r>
              <a:rPr lang="de-AT" altLang="de-DE" b="1" baseline="30000" dirty="0">
                <a:solidFill>
                  <a:srgbClr val="00B0F0"/>
                </a:solidFill>
                <a:latin typeface="Arial" panose="020B0604020202020204" pitchFamily="34" charset="0"/>
                <a:ea typeface="Times New Roman" panose="02020603050405020304" pitchFamily="18" charset="0"/>
                <a:cs typeface="Arial" panose="020B0604020202020204" pitchFamily="34" charset="0"/>
              </a:rPr>
              <a:t> ®</a:t>
            </a:r>
            <a:endParaRPr lang="de-AT" dirty="0">
              <a:solidFill>
                <a:srgbClr val="00B0F0"/>
              </a:solidFill>
            </a:endParaRPr>
          </a:p>
        </p:txBody>
      </p:sp>
      <p:sp>
        <p:nvSpPr>
          <p:cNvPr id="3" name="Text Placeholder 2">
            <a:extLst>
              <a:ext uri="{FF2B5EF4-FFF2-40B4-BE49-F238E27FC236}">
                <a16:creationId xmlns:a16="http://schemas.microsoft.com/office/drawing/2014/main" id="{184D942C-7F48-4EB8-9FAC-5B55B5EC5C8B}"/>
              </a:ext>
            </a:extLst>
          </p:cNvPr>
          <p:cNvSpPr>
            <a:spLocks noGrp="1"/>
          </p:cNvSpPr>
          <p:nvPr>
            <p:ph type="body" sz="half" idx="1"/>
          </p:nvPr>
        </p:nvSpPr>
        <p:spPr>
          <a:xfrm>
            <a:off x="118394" y="2176400"/>
            <a:ext cx="8755442" cy="3704820"/>
          </a:xfrm>
        </p:spPr>
        <p:txBody>
          <a:bodyPr>
            <a:normAutofit/>
          </a:bodyPr>
          <a:lstStyle/>
          <a:p>
            <a:pPr marL="545306">
              <a:spcBef>
                <a:spcPts val="4"/>
              </a:spcBef>
            </a:pPr>
            <a:r>
              <a:rPr lang="de-AT" sz="2400" spc="-4" dirty="0"/>
              <a:t>Die </a:t>
            </a:r>
            <a:r>
              <a:rPr lang="de-AT" sz="2400" spc="-15" dirty="0"/>
              <a:t>empfohlene </a:t>
            </a:r>
            <a:r>
              <a:rPr lang="de-AT" sz="2400" spc="-8" dirty="0"/>
              <a:t>Dosis </a:t>
            </a:r>
            <a:r>
              <a:rPr lang="de-AT" sz="2400" spc="-15" dirty="0"/>
              <a:t>von </a:t>
            </a:r>
            <a:r>
              <a:rPr lang="de-AT" sz="2400" spc="-11" dirty="0"/>
              <a:t>Prolia beträgt </a:t>
            </a:r>
            <a:r>
              <a:rPr lang="de-AT" sz="2400" spc="4" dirty="0"/>
              <a:t>60</a:t>
            </a:r>
            <a:r>
              <a:rPr lang="de-AT" sz="2400" spc="71" dirty="0"/>
              <a:t> </a:t>
            </a:r>
            <a:r>
              <a:rPr lang="de-AT" sz="2400" spc="-8" dirty="0"/>
              <a:t>mg</a:t>
            </a:r>
          </a:p>
          <a:p>
            <a:pPr marL="545306">
              <a:spcBef>
                <a:spcPts val="720"/>
              </a:spcBef>
            </a:pPr>
            <a:r>
              <a:rPr lang="de-AT" sz="2400" spc="-11" dirty="0"/>
              <a:t>Prolia </a:t>
            </a:r>
            <a:r>
              <a:rPr lang="de-AT" sz="2400" spc="-8" dirty="0"/>
              <a:t>wird </a:t>
            </a:r>
            <a:r>
              <a:rPr lang="de-AT" sz="2400" spc="-11" dirty="0"/>
              <a:t>einmal alle </a:t>
            </a:r>
            <a:r>
              <a:rPr lang="de-AT" sz="2400" spc="-4" dirty="0"/>
              <a:t>6 </a:t>
            </a:r>
            <a:r>
              <a:rPr lang="de-AT" sz="2400" spc="-11" dirty="0"/>
              <a:t>Monate als </a:t>
            </a:r>
            <a:r>
              <a:rPr lang="de-AT" sz="2400" spc="-15" dirty="0"/>
              <a:t>einzelne </a:t>
            </a:r>
            <a:r>
              <a:rPr lang="de-AT" sz="2400" spc="-11" dirty="0"/>
              <a:t>subkutane </a:t>
            </a:r>
            <a:r>
              <a:rPr lang="de-AT" sz="2400" spc="-8" dirty="0"/>
              <a:t>Injektion</a:t>
            </a:r>
            <a:r>
              <a:rPr lang="de-AT" sz="2400" spc="116" dirty="0"/>
              <a:t> </a:t>
            </a:r>
            <a:r>
              <a:rPr lang="de-AT" sz="2400" spc="-15" dirty="0"/>
              <a:t>angewendet</a:t>
            </a:r>
          </a:p>
          <a:p>
            <a:pPr marL="545306">
              <a:spcBef>
                <a:spcPts val="720"/>
              </a:spcBef>
            </a:pPr>
            <a:r>
              <a:rPr lang="de-AT" sz="2400" spc="-8" dirty="0"/>
              <a:t>Zusätzlich </a:t>
            </a:r>
            <a:r>
              <a:rPr lang="de-AT" sz="2400" spc="-11" dirty="0"/>
              <a:t>müssen die </a:t>
            </a:r>
            <a:r>
              <a:rPr lang="de-AT" sz="2400" spc="-15" dirty="0"/>
              <a:t>Patienten </a:t>
            </a:r>
            <a:r>
              <a:rPr lang="de-AT" sz="2400" spc="-11" dirty="0"/>
              <a:t>angemessen mit </a:t>
            </a:r>
            <a:r>
              <a:rPr lang="de-AT" sz="2400" spc="-8" dirty="0"/>
              <a:t>Calcium </a:t>
            </a:r>
            <a:r>
              <a:rPr lang="de-AT" sz="2400" spc="-11" dirty="0"/>
              <a:t>und </a:t>
            </a:r>
            <a:r>
              <a:rPr lang="de-AT" sz="2400" spc="-8" dirty="0"/>
              <a:t>Vitamin </a:t>
            </a:r>
            <a:r>
              <a:rPr lang="de-AT" sz="2400" dirty="0"/>
              <a:t>D </a:t>
            </a:r>
            <a:r>
              <a:rPr lang="de-AT" sz="2400" spc="-11" dirty="0"/>
              <a:t>versorgt</a:t>
            </a:r>
            <a:r>
              <a:rPr lang="de-AT" sz="2400" spc="120" dirty="0"/>
              <a:t> </a:t>
            </a:r>
            <a:r>
              <a:rPr lang="de-AT" sz="2400" spc="-15" dirty="0"/>
              <a:t>werden</a:t>
            </a:r>
          </a:p>
          <a:p>
            <a:pPr marL="545306" marR="1362551">
              <a:lnSpc>
                <a:spcPct val="122600"/>
              </a:lnSpc>
              <a:spcBef>
                <a:spcPts val="375"/>
              </a:spcBef>
            </a:pPr>
            <a:r>
              <a:rPr lang="de-AT" sz="2400" spc="-8" dirty="0"/>
              <a:t>Bei </a:t>
            </a:r>
            <a:r>
              <a:rPr lang="de-AT" sz="2400" spc="-15" dirty="0"/>
              <a:t>Patienten </a:t>
            </a:r>
            <a:r>
              <a:rPr lang="de-AT" sz="2400" spc="-11" dirty="0"/>
              <a:t>mit renalen Funktionsstörungen und </a:t>
            </a:r>
            <a:r>
              <a:rPr lang="de-AT" sz="2400" spc="-15" dirty="0"/>
              <a:t>älteren Patienten </a:t>
            </a:r>
            <a:r>
              <a:rPr lang="de-AT" sz="2400" spc="-8" dirty="0"/>
              <a:t>(≥ </a:t>
            </a:r>
            <a:r>
              <a:rPr lang="de-AT" sz="2400" spc="-4" dirty="0"/>
              <a:t>65 </a:t>
            </a:r>
            <a:r>
              <a:rPr lang="de-AT" sz="2400" spc="-26" dirty="0"/>
              <a:t>Jahre) </a:t>
            </a:r>
            <a:r>
              <a:rPr lang="de-AT" sz="2400" spc="-11" dirty="0"/>
              <a:t>ist </a:t>
            </a:r>
            <a:r>
              <a:rPr lang="de-AT" sz="2400" spc="-19" dirty="0"/>
              <a:t>keine  </a:t>
            </a:r>
            <a:r>
              <a:rPr lang="de-AT" sz="2400" spc="-11" dirty="0"/>
              <a:t>Dosisanpassung</a:t>
            </a:r>
            <a:r>
              <a:rPr lang="de-AT" sz="2400" spc="-56" dirty="0"/>
              <a:t> </a:t>
            </a:r>
            <a:r>
              <a:rPr lang="de-AT" sz="2400" spc="-4" dirty="0"/>
              <a:t>erforderlich</a:t>
            </a:r>
          </a:p>
        </p:txBody>
      </p:sp>
      <p:sp>
        <p:nvSpPr>
          <p:cNvPr id="5" name="TextBox 4">
            <a:extLst>
              <a:ext uri="{FF2B5EF4-FFF2-40B4-BE49-F238E27FC236}">
                <a16:creationId xmlns:a16="http://schemas.microsoft.com/office/drawing/2014/main" id="{C11A80EB-6531-4DC0-BA74-4AEB703BA42B}"/>
              </a:ext>
            </a:extLst>
          </p:cNvPr>
          <p:cNvSpPr txBox="1"/>
          <p:nvPr/>
        </p:nvSpPr>
        <p:spPr>
          <a:xfrm>
            <a:off x="377248" y="6307698"/>
            <a:ext cx="2990849" cy="215444"/>
          </a:xfrm>
          <a:prstGeom prst="rect">
            <a:avLst/>
          </a:prstGeom>
          <a:noFill/>
        </p:spPr>
        <p:txBody>
          <a:bodyPr wrap="square" rtlCol="0">
            <a:spAutoFit/>
          </a:bodyPr>
          <a:lstStyle/>
          <a:p>
            <a:pPr algn="l"/>
            <a:r>
              <a:rPr lang="en-GB" sz="800" dirty="0"/>
              <a:t>1. Prolia</a:t>
            </a:r>
            <a:r>
              <a:rPr lang="en-GB" sz="800" baseline="30000" dirty="0"/>
              <a:t>®</a:t>
            </a:r>
            <a:r>
              <a:rPr lang="en-GB" sz="800" dirty="0"/>
              <a:t> (denosumab): </a:t>
            </a:r>
            <a:r>
              <a:rPr lang="en-GB" sz="800" dirty="0" err="1"/>
              <a:t>aktuelle</a:t>
            </a:r>
            <a:r>
              <a:rPr lang="en-GB" sz="800" dirty="0"/>
              <a:t> </a:t>
            </a:r>
            <a:r>
              <a:rPr lang="en-GB" sz="800" dirty="0" err="1"/>
              <a:t>Fachinformation</a:t>
            </a:r>
            <a:endParaRPr lang="en-GB" sz="800" dirty="0"/>
          </a:p>
        </p:txBody>
      </p:sp>
      <p:pic>
        <p:nvPicPr>
          <p:cNvPr id="6" name="Picture 3">
            <a:extLst>
              <a:ext uri="{FF2B5EF4-FFF2-40B4-BE49-F238E27FC236}">
                <a16:creationId xmlns:a16="http://schemas.microsoft.com/office/drawing/2014/main" id="{5EED5DCC-FC9F-4A48-BA18-37E37A66D0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4888" y="976780"/>
            <a:ext cx="2022224" cy="1514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2376384"/>
      </p:ext>
    </p:extLst>
  </p:cSld>
  <p:clrMapOvr>
    <a:masterClrMapping/>
  </p:clrMapOvr>
  <p:transition>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
            <a:ext cx="9145072" cy="6857997"/>
          </a:xfrm>
          <a:prstGeom prst="rect">
            <a:avLst/>
          </a:prstGeom>
        </p:spPr>
      </p:pic>
    </p:spTree>
    <p:extLst>
      <p:ext uri="{BB962C8B-B14F-4D97-AF65-F5344CB8AC3E}">
        <p14:creationId xmlns:p14="http://schemas.microsoft.com/office/powerpoint/2010/main" val="7641287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Bone Pit Test Smaller BPs 2">
            <a:extLst>
              <a:ext uri="{FF2B5EF4-FFF2-40B4-BE49-F238E27FC236}">
                <a16:creationId xmlns:a16="http://schemas.microsoft.com/office/drawing/2014/main" id="{51C76683-0F5A-4A05-B27A-BDA5A4F68F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25575"/>
            <a:ext cx="9144000" cy="543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93">
            <a:extLst>
              <a:ext uri="{FF2B5EF4-FFF2-40B4-BE49-F238E27FC236}">
                <a16:creationId xmlns:a16="http://schemas.microsoft.com/office/drawing/2014/main" id="{6B5BEE25-9F83-48CA-992C-6CA21D6963FD}"/>
              </a:ext>
            </a:extLst>
          </p:cNvPr>
          <p:cNvSpPr txBox="1">
            <a:spLocks noChangeArrowheads="1"/>
          </p:cNvSpPr>
          <p:nvPr/>
        </p:nvSpPr>
        <p:spPr bwMode="gray">
          <a:xfrm>
            <a:off x="287338" y="334963"/>
            <a:ext cx="8705850"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ct val="30000"/>
              </a:spcBef>
              <a:buClr>
                <a:schemeClr val="tx2"/>
              </a:buClr>
              <a:buFont typeface="Wingdings" panose="05000000000000000000" pitchFamily="2" charset="2"/>
              <a:buChar char="§"/>
              <a:defRPr sz="2400">
                <a:solidFill>
                  <a:schemeClr val="tx1"/>
                </a:solidFill>
                <a:latin typeface="Arial" panose="020B0604020202020204" pitchFamily="34" charset="0"/>
              </a:defRPr>
            </a:lvl1pPr>
            <a:lvl2pPr marL="742950" indent="-285750">
              <a:lnSpc>
                <a:spcPct val="90000"/>
              </a:lnSpc>
              <a:spcBef>
                <a:spcPct val="30000"/>
              </a:spcBef>
              <a:buClr>
                <a:schemeClr val="tx2"/>
              </a:buClr>
              <a:buChar char="–"/>
              <a:defRPr sz="2000">
                <a:solidFill>
                  <a:schemeClr val="tx1"/>
                </a:solidFill>
                <a:latin typeface="Arial" panose="020B0604020202020204" pitchFamily="34" charset="0"/>
              </a:defRPr>
            </a:lvl2pPr>
            <a:lvl3pPr marL="1143000" indent="-228600">
              <a:lnSpc>
                <a:spcPct val="90000"/>
              </a:lnSpc>
              <a:spcBef>
                <a:spcPct val="30000"/>
              </a:spcBef>
              <a:buClr>
                <a:schemeClr val="tx2"/>
              </a:buClr>
              <a:buChar char="•"/>
              <a:defRPr sz="2400">
                <a:solidFill>
                  <a:schemeClr val="tx1"/>
                </a:solidFill>
                <a:latin typeface="Arial" panose="020B0604020202020204" pitchFamily="34" charset="0"/>
              </a:defRPr>
            </a:lvl3pPr>
            <a:lvl4pPr marL="1600200" indent="-228600">
              <a:lnSpc>
                <a:spcPct val="90000"/>
              </a:lnSpc>
              <a:spcBef>
                <a:spcPct val="30000"/>
              </a:spcBef>
              <a:buClr>
                <a:schemeClr val="tx2"/>
              </a:buClr>
              <a:buChar char="–"/>
              <a:defRPr sz="1600">
                <a:solidFill>
                  <a:schemeClr val="tx1"/>
                </a:solidFill>
                <a:latin typeface="Arial" panose="020B0604020202020204" pitchFamily="34" charset="0"/>
              </a:defRPr>
            </a:lvl4pPr>
            <a:lvl5pPr marL="2057400" indent="-228600">
              <a:lnSpc>
                <a:spcPct val="90000"/>
              </a:lnSpc>
              <a:spcBef>
                <a:spcPct val="30000"/>
              </a:spcBef>
              <a:buClr>
                <a:schemeClr val="tx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95000"/>
              </a:lnSpc>
              <a:spcBef>
                <a:spcPct val="0"/>
              </a:spcBef>
              <a:spcAft>
                <a:spcPct val="0"/>
              </a:spcAft>
              <a:buClrTx/>
              <a:buSzTx/>
              <a:buFontTx/>
              <a:buNone/>
              <a:tabLst/>
              <a:defRPr/>
            </a:pPr>
            <a:r>
              <a:rPr kumimoji="0" lang="de-DE" altLang="de-DE"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Bisphosphonate binden an den Knochen und hemmen Osteoklasten an der Knochenoberfläche</a:t>
            </a:r>
            <a:endParaRPr kumimoji="0" lang="en-US" altLang="de-DE"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3012" name="Rectangle 5">
            <a:extLst>
              <a:ext uri="{FF2B5EF4-FFF2-40B4-BE49-F238E27FC236}">
                <a16:creationId xmlns:a16="http://schemas.microsoft.com/office/drawing/2014/main" id="{1271C3FC-C662-43DC-A5FE-CFD800008E65}"/>
              </a:ext>
            </a:extLst>
          </p:cNvPr>
          <p:cNvSpPr>
            <a:spLocks noChangeArrowheads="1"/>
          </p:cNvSpPr>
          <p:nvPr/>
        </p:nvSpPr>
        <p:spPr bwMode="auto">
          <a:xfrm>
            <a:off x="4572000" y="6465888"/>
            <a:ext cx="45227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Clr>
                <a:schemeClr val="tx2"/>
              </a:buClr>
              <a:buFont typeface="Wingdings" panose="05000000000000000000" pitchFamily="2" charset="2"/>
              <a:buChar char="§"/>
              <a:defRPr sz="2400">
                <a:solidFill>
                  <a:schemeClr val="tx1"/>
                </a:solidFill>
                <a:latin typeface="Arial" panose="020B0604020202020204" pitchFamily="34" charset="0"/>
              </a:defRPr>
            </a:lvl1pPr>
            <a:lvl2pPr marL="742950" indent="-285750">
              <a:lnSpc>
                <a:spcPct val="90000"/>
              </a:lnSpc>
              <a:spcBef>
                <a:spcPct val="30000"/>
              </a:spcBef>
              <a:buClr>
                <a:schemeClr val="tx2"/>
              </a:buClr>
              <a:buChar char="–"/>
              <a:defRPr sz="2000">
                <a:solidFill>
                  <a:schemeClr val="tx1"/>
                </a:solidFill>
                <a:latin typeface="Arial" panose="020B0604020202020204" pitchFamily="34" charset="0"/>
              </a:defRPr>
            </a:lvl2pPr>
            <a:lvl3pPr marL="1143000" indent="-228600">
              <a:lnSpc>
                <a:spcPct val="90000"/>
              </a:lnSpc>
              <a:spcBef>
                <a:spcPct val="30000"/>
              </a:spcBef>
              <a:buClr>
                <a:schemeClr val="tx2"/>
              </a:buClr>
              <a:buChar char="•"/>
              <a:defRPr sz="2400">
                <a:solidFill>
                  <a:schemeClr val="tx1"/>
                </a:solidFill>
                <a:latin typeface="Arial" panose="020B0604020202020204" pitchFamily="34" charset="0"/>
              </a:defRPr>
            </a:lvl3pPr>
            <a:lvl4pPr marL="1600200" indent="-228600">
              <a:lnSpc>
                <a:spcPct val="90000"/>
              </a:lnSpc>
              <a:spcBef>
                <a:spcPct val="30000"/>
              </a:spcBef>
              <a:buClr>
                <a:schemeClr val="tx2"/>
              </a:buClr>
              <a:buChar char="–"/>
              <a:defRPr sz="1600">
                <a:solidFill>
                  <a:schemeClr val="tx1"/>
                </a:solidFill>
                <a:latin typeface="Arial" panose="020B0604020202020204" pitchFamily="34" charset="0"/>
              </a:defRPr>
            </a:lvl4pPr>
            <a:lvl5pPr marL="2057400" indent="-228600">
              <a:lnSpc>
                <a:spcPct val="90000"/>
              </a:lnSpc>
              <a:spcBef>
                <a:spcPct val="30000"/>
              </a:spcBef>
              <a:buClr>
                <a:schemeClr val="tx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de-DE"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Die Darstellung des Wirkmechanismus dient lediglich illustrativen Zwecken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de-DE"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und ist nicht dazu gedacht, klinische Wirksamkeit zu implizieren.</a:t>
            </a:r>
            <a:endParaRPr kumimoji="0" lang="en-US" alt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43013" name="Group 10">
            <a:extLst>
              <a:ext uri="{FF2B5EF4-FFF2-40B4-BE49-F238E27FC236}">
                <a16:creationId xmlns:a16="http://schemas.microsoft.com/office/drawing/2014/main" id="{E7B61825-815C-4337-9F57-EBA7389FDDC3}"/>
              </a:ext>
            </a:extLst>
          </p:cNvPr>
          <p:cNvGrpSpPr>
            <a:grpSpLocks/>
          </p:cNvGrpSpPr>
          <p:nvPr/>
        </p:nvGrpSpPr>
        <p:grpSpPr bwMode="auto">
          <a:xfrm>
            <a:off x="6219825" y="4703763"/>
            <a:ext cx="2055813" cy="1287462"/>
            <a:chOff x="3456" y="2592"/>
            <a:chExt cx="1514" cy="939"/>
          </a:xfrm>
        </p:grpSpPr>
        <p:pic>
          <p:nvPicPr>
            <p:cNvPr id="43090" name="Picture 11" descr="osteo-dead">
              <a:extLst>
                <a:ext uri="{FF2B5EF4-FFF2-40B4-BE49-F238E27FC236}">
                  <a16:creationId xmlns:a16="http://schemas.microsoft.com/office/drawing/2014/main" id="{306B354A-9A63-49F8-9B6E-3061DF8C55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56" y="2592"/>
              <a:ext cx="1514" cy="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91" name="Picture 12" descr="BP Crystal">
              <a:extLst>
                <a:ext uri="{FF2B5EF4-FFF2-40B4-BE49-F238E27FC236}">
                  <a16:creationId xmlns:a16="http://schemas.microsoft.com/office/drawing/2014/main" id="{09200D09-7A84-47BB-A3F6-0B2717C7759D}"/>
                </a:ext>
              </a:extLst>
            </p:cNvPr>
            <p:cNvPicPr>
              <a:picLocks noChangeAspect="1" noChangeArrowheads="1"/>
            </p:cNvPicPr>
            <p:nvPr/>
          </p:nvPicPr>
          <p:blipFill>
            <a:blip r:embed="rId6">
              <a:lum contrast="-42000"/>
              <a:extLst>
                <a:ext uri="{28A0092B-C50C-407E-A947-70E740481C1C}">
                  <a14:useLocalDpi xmlns:a14="http://schemas.microsoft.com/office/drawing/2010/main" val="0"/>
                </a:ext>
              </a:extLst>
            </a:blip>
            <a:srcRect/>
            <a:stretch>
              <a:fillRect/>
            </a:stretch>
          </p:blipFill>
          <p:spPr bwMode="auto">
            <a:xfrm rot="-1402729">
              <a:off x="4119" y="3154"/>
              <a:ext cx="124"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92" name="Picture 13" descr="BP Crystal">
              <a:extLst>
                <a:ext uri="{FF2B5EF4-FFF2-40B4-BE49-F238E27FC236}">
                  <a16:creationId xmlns:a16="http://schemas.microsoft.com/office/drawing/2014/main" id="{57DF0677-D8DF-4BA8-B46F-B9FC3B1523C9}"/>
                </a:ext>
              </a:extLst>
            </p:cNvPr>
            <p:cNvPicPr>
              <a:picLocks noChangeAspect="1" noChangeArrowheads="1"/>
            </p:cNvPicPr>
            <p:nvPr/>
          </p:nvPicPr>
          <p:blipFill>
            <a:blip r:embed="rId7">
              <a:lum contrast="-56000"/>
              <a:extLst>
                <a:ext uri="{28A0092B-C50C-407E-A947-70E740481C1C}">
                  <a14:useLocalDpi xmlns:a14="http://schemas.microsoft.com/office/drawing/2010/main" val="0"/>
                </a:ext>
              </a:extLst>
            </a:blip>
            <a:srcRect/>
            <a:stretch>
              <a:fillRect/>
            </a:stretch>
          </p:blipFill>
          <p:spPr bwMode="auto">
            <a:xfrm rot="-1068207">
              <a:off x="4272" y="3002"/>
              <a:ext cx="81" cy="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93" name="Picture 14" descr="BP Crystal">
              <a:extLst>
                <a:ext uri="{FF2B5EF4-FFF2-40B4-BE49-F238E27FC236}">
                  <a16:creationId xmlns:a16="http://schemas.microsoft.com/office/drawing/2014/main" id="{4EA0CCAC-329D-467D-9F88-84C61F1F1851}"/>
                </a:ext>
              </a:extLst>
            </p:cNvPr>
            <p:cNvPicPr>
              <a:picLocks noChangeAspect="1" noChangeArrowheads="1"/>
            </p:cNvPicPr>
            <p:nvPr/>
          </p:nvPicPr>
          <p:blipFill>
            <a:blip r:embed="rId8">
              <a:lum contrast="-52000"/>
              <a:extLst>
                <a:ext uri="{28A0092B-C50C-407E-A947-70E740481C1C}">
                  <a14:useLocalDpi xmlns:a14="http://schemas.microsoft.com/office/drawing/2010/main" val="0"/>
                </a:ext>
              </a:extLst>
            </a:blip>
            <a:srcRect/>
            <a:stretch>
              <a:fillRect/>
            </a:stretch>
          </p:blipFill>
          <p:spPr bwMode="auto">
            <a:xfrm rot="-1540603">
              <a:off x="3738" y="2920"/>
              <a:ext cx="96"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94" name="Picture 15" descr="BP Crystal">
              <a:extLst>
                <a:ext uri="{FF2B5EF4-FFF2-40B4-BE49-F238E27FC236}">
                  <a16:creationId xmlns:a16="http://schemas.microsoft.com/office/drawing/2014/main" id="{70895903-C76E-478A-9EC9-C711459FE376}"/>
                </a:ext>
              </a:extLst>
            </p:cNvPr>
            <p:cNvPicPr>
              <a:picLocks noChangeAspect="1" noChangeArrowheads="1"/>
            </p:cNvPicPr>
            <p:nvPr/>
          </p:nvPicPr>
          <p:blipFill>
            <a:blip r:embed="rId8">
              <a:lum contrast="-42000"/>
              <a:extLst>
                <a:ext uri="{28A0092B-C50C-407E-A947-70E740481C1C}">
                  <a14:useLocalDpi xmlns:a14="http://schemas.microsoft.com/office/drawing/2010/main" val="0"/>
                </a:ext>
              </a:extLst>
            </a:blip>
            <a:srcRect/>
            <a:stretch>
              <a:fillRect/>
            </a:stretch>
          </p:blipFill>
          <p:spPr bwMode="auto">
            <a:xfrm rot="1055545">
              <a:off x="4464" y="3038"/>
              <a:ext cx="96"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95" name="Picture 16" descr="BP Crystal">
              <a:extLst>
                <a:ext uri="{FF2B5EF4-FFF2-40B4-BE49-F238E27FC236}">
                  <a16:creationId xmlns:a16="http://schemas.microsoft.com/office/drawing/2014/main" id="{4C4C581C-440D-426A-AC94-890E4C9F6B1D}"/>
                </a:ext>
              </a:extLst>
            </p:cNvPr>
            <p:cNvPicPr>
              <a:picLocks noChangeAspect="1" noChangeArrowheads="1"/>
            </p:cNvPicPr>
            <p:nvPr/>
          </p:nvPicPr>
          <p:blipFill>
            <a:blip r:embed="rId9">
              <a:lum contrast="-42000"/>
              <a:extLst>
                <a:ext uri="{28A0092B-C50C-407E-A947-70E740481C1C}">
                  <a14:useLocalDpi xmlns:a14="http://schemas.microsoft.com/office/drawing/2010/main" val="0"/>
                </a:ext>
              </a:extLst>
            </a:blip>
            <a:srcRect/>
            <a:stretch>
              <a:fillRect/>
            </a:stretch>
          </p:blipFill>
          <p:spPr bwMode="auto">
            <a:xfrm rot="1313132">
              <a:off x="4359" y="3175"/>
              <a:ext cx="13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96" name="Picture 17" descr="BP Crystal">
              <a:extLst>
                <a:ext uri="{FF2B5EF4-FFF2-40B4-BE49-F238E27FC236}">
                  <a16:creationId xmlns:a16="http://schemas.microsoft.com/office/drawing/2014/main" id="{E95FB006-B694-45E1-944D-9F40D0696977}"/>
                </a:ext>
              </a:extLst>
            </p:cNvPr>
            <p:cNvPicPr>
              <a:picLocks noChangeAspect="1" noChangeArrowheads="1"/>
            </p:cNvPicPr>
            <p:nvPr/>
          </p:nvPicPr>
          <p:blipFill>
            <a:blip r:embed="rId10">
              <a:lum contrast="-42000"/>
              <a:extLst>
                <a:ext uri="{28A0092B-C50C-407E-A947-70E740481C1C}">
                  <a14:useLocalDpi xmlns:a14="http://schemas.microsoft.com/office/drawing/2010/main" val="0"/>
                </a:ext>
              </a:extLst>
            </a:blip>
            <a:srcRect/>
            <a:stretch>
              <a:fillRect/>
            </a:stretch>
          </p:blipFill>
          <p:spPr bwMode="auto">
            <a:xfrm>
              <a:off x="3964" y="3064"/>
              <a:ext cx="8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97" name="Picture 18" descr="BP Crystal">
              <a:extLst>
                <a:ext uri="{FF2B5EF4-FFF2-40B4-BE49-F238E27FC236}">
                  <a16:creationId xmlns:a16="http://schemas.microsoft.com/office/drawing/2014/main" id="{C7F2F169-30C1-416B-AAD7-43FB43D9660A}"/>
                </a:ext>
              </a:extLst>
            </p:cNvPr>
            <p:cNvPicPr>
              <a:picLocks noChangeAspect="1" noChangeArrowheads="1"/>
            </p:cNvPicPr>
            <p:nvPr/>
          </p:nvPicPr>
          <p:blipFill>
            <a:blip r:embed="rId11">
              <a:lum contrast="-56000"/>
              <a:extLst>
                <a:ext uri="{28A0092B-C50C-407E-A947-70E740481C1C}">
                  <a14:useLocalDpi xmlns:a14="http://schemas.microsoft.com/office/drawing/2010/main" val="0"/>
                </a:ext>
              </a:extLst>
            </a:blip>
            <a:srcRect/>
            <a:stretch>
              <a:fillRect/>
            </a:stretch>
          </p:blipFill>
          <p:spPr bwMode="auto">
            <a:xfrm rot="-885178">
              <a:off x="4138" y="2972"/>
              <a:ext cx="73"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3014" name="Picture 19" descr="multinucleated">
            <a:extLst>
              <a:ext uri="{FF2B5EF4-FFF2-40B4-BE49-F238E27FC236}">
                <a16:creationId xmlns:a16="http://schemas.microsoft.com/office/drawing/2014/main" id="{990A294F-F89D-4A54-A75D-49023C2D707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32175" y="2328863"/>
            <a:ext cx="1122363"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3015" name="Group 20">
            <a:extLst>
              <a:ext uri="{FF2B5EF4-FFF2-40B4-BE49-F238E27FC236}">
                <a16:creationId xmlns:a16="http://schemas.microsoft.com/office/drawing/2014/main" id="{0899424C-2990-46BD-9472-938570B9BBC0}"/>
              </a:ext>
            </a:extLst>
          </p:cNvPr>
          <p:cNvGrpSpPr>
            <a:grpSpLocks/>
          </p:cNvGrpSpPr>
          <p:nvPr/>
        </p:nvGrpSpPr>
        <p:grpSpPr bwMode="auto">
          <a:xfrm>
            <a:off x="6948488" y="1520825"/>
            <a:ext cx="1981200" cy="1479550"/>
            <a:chOff x="4464" y="1004"/>
            <a:chExt cx="1248" cy="932"/>
          </a:xfrm>
        </p:grpSpPr>
        <p:sp>
          <p:nvSpPr>
            <p:cNvPr id="43078" name="AutoShape 21">
              <a:extLst>
                <a:ext uri="{FF2B5EF4-FFF2-40B4-BE49-F238E27FC236}">
                  <a16:creationId xmlns:a16="http://schemas.microsoft.com/office/drawing/2014/main" id="{FCF4A8A9-5C7A-42EE-9AE8-F0B8AC842935}"/>
                </a:ext>
              </a:extLst>
            </p:cNvPr>
            <p:cNvSpPr>
              <a:spLocks noChangeArrowheads="1"/>
            </p:cNvSpPr>
            <p:nvPr/>
          </p:nvSpPr>
          <p:spPr bwMode="auto">
            <a:xfrm>
              <a:off x="4464" y="1004"/>
              <a:ext cx="1248" cy="932"/>
            </a:xfrm>
            <a:prstGeom prst="roundRect">
              <a:avLst>
                <a:gd name="adj" fmla="val 16667"/>
              </a:avLst>
            </a:prstGeom>
            <a:solidFill>
              <a:schemeClr val="bg1"/>
            </a:solidFill>
            <a:ln w="19050">
              <a:solidFill>
                <a:schemeClr val="tx1"/>
              </a:solidFill>
              <a:round/>
              <a:headEnd/>
              <a:tailEnd/>
            </a:ln>
          </p:spPr>
          <p:txBody>
            <a:bodyPr wrap="none" anchor="ctr"/>
            <a:lstStyle>
              <a:lvl1pPr>
                <a:lnSpc>
                  <a:spcPct val="90000"/>
                </a:lnSpc>
                <a:spcBef>
                  <a:spcPct val="30000"/>
                </a:spcBef>
                <a:buClr>
                  <a:schemeClr val="tx2"/>
                </a:buClr>
                <a:buFont typeface="Wingdings" panose="05000000000000000000" pitchFamily="2" charset="2"/>
                <a:buChar char="§"/>
                <a:defRPr sz="2400">
                  <a:solidFill>
                    <a:schemeClr val="tx1"/>
                  </a:solidFill>
                  <a:latin typeface="Arial" panose="020B0604020202020204" pitchFamily="34" charset="0"/>
                </a:defRPr>
              </a:lvl1pPr>
              <a:lvl2pPr marL="742950" indent="-285750">
                <a:lnSpc>
                  <a:spcPct val="90000"/>
                </a:lnSpc>
                <a:spcBef>
                  <a:spcPct val="30000"/>
                </a:spcBef>
                <a:buClr>
                  <a:schemeClr val="tx2"/>
                </a:buClr>
                <a:buChar char="–"/>
                <a:defRPr sz="2000">
                  <a:solidFill>
                    <a:schemeClr val="tx1"/>
                  </a:solidFill>
                  <a:latin typeface="Arial" panose="020B0604020202020204" pitchFamily="34" charset="0"/>
                </a:defRPr>
              </a:lvl2pPr>
              <a:lvl3pPr marL="1143000" indent="-228600">
                <a:lnSpc>
                  <a:spcPct val="90000"/>
                </a:lnSpc>
                <a:spcBef>
                  <a:spcPct val="30000"/>
                </a:spcBef>
                <a:buClr>
                  <a:schemeClr val="tx2"/>
                </a:buClr>
                <a:buChar char="•"/>
                <a:defRPr sz="2400">
                  <a:solidFill>
                    <a:schemeClr val="tx1"/>
                  </a:solidFill>
                  <a:latin typeface="Arial" panose="020B0604020202020204" pitchFamily="34" charset="0"/>
                </a:defRPr>
              </a:lvl3pPr>
              <a:lvl4pPr marL="1600200" indent="-228600">
                <a:lnSpc>
                  <a:spcPct val="90000"/>
                </a:lnSpc>
                <a:spcBef>
                  <a:spcPct val="30000"/>
                </a:spcBef>
                <a:buClr>
                  <a:schemeClr val="tx2"/>
                </a:buClr>
                <a:buChar char="–"/>
                <a:defRPr sz="1600">
                  <a:solidFill>
                    <a:schemeClr val="tx1"/>
                  </a:solidFill>
                  <a:latin typeface="Arial" panose="020B0604020202020204" pitchFamily="34" charset="0"/>
                </a:defRPr>
              </a:lvl4pPr>
              <a:lvl5pPr marL="2057400" indent="-228600">
                <a:lnSpc>
                  <a:spcPct val="90000"/>
                </a:lnSpc>
                <a:spcBef>
                  <a:spcPct val="30000"/>
                </a:spcBef>
                <a:buClr>
                  <a:schemeClr val="tx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altLang="de-DE"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43079" name="Group 22">
              <a:extLst>
                <a:ext uri="{FF2B5EF4-FFF2-40B4-BE49-F238E27FC236}">
                  <a16:creationId xmlns:a16="http://schemas.microsoft.com/office/drawing/2014/main" id="{3997EF1E-DC41-4CD9-A194-6DD305F3AF83}"/>
                </a:ext>
              </a:extLst>
            </p:cNvPr>
            <p:cNvGrpSpPr>
              <a:grpSpLocks/>
            </p:cNvGrpSpPr>
            <p:nvPr/>
          </p:nvGrpSpPr>
          <p:grpSpPr bwMode="auto">
            <a:xfrm>
              <a:off x="4519" y="1028"/>
              <a:ext cx="1021" cy="240"/>
              <a:chOff x="4548" y="1020"/>
              <a:chExt cx="1021" cy="240"/>
            </a:xfrm>
          </p:grpSpPr>
          <p:sp>
            <p:nvSpPr>
              <p:cNvPr id="43088" name="Text Box 44">
                <a:extLst>
                  <a:ext uri="{FF2B5EF4-FFF2-40B4-BE49-F238E27FC236}">
                    <a16:creationId xmlns:a16="http://schemas.microsoft.com/office/drawing/2014/main" id="{4144132F-91E4-4141-B34A-91171CA1DCC4}"/>
                  </a:ext>
                </a:extLst>
              </p:cNvPr>
              <p:cNvSpPr txBox="1">
                <a:spLocks noChangeArrowheads="1"/>
              </p:cNvSpPr>
              <p:nvPr/>
            </p:nvSpPr>
            <p:spPr bwMode="auto">
              <a:xfrm>
                <a:off x="4733" y="1055"/>
                <a:ext cx="836" cy="1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30000"/>
                  </a:spcBef>
                  <a:buClr>
                    <a:schemeClr val="tx2"/>
                  </a:buClr>
                  <a:buFont typeface="Wingdings" panose="05000000000000000000" pitchFamily="2" charset="2"/>
                  <a:buChar char="§"/>
                  <a:defRPr sz="2400">
                    <a:solidFill>
                      <a:schemeClr val="tx1"/>
                    </a:solidFill>
                    <a:latin typeface="Arial" panose="020B0604020202020204" pitchFamily="34" charset="0"/>
                  </a:defRPr>
                </a:lvl1pPr>
                <a:lvl2pPr marL="742950" indent="-285750">
                  <a:lnSpc>
                    <a:spcPct val="90000"/>
                  </a:lnSpc>
                  <a:spcBef>
                    <a:spcPct val="30000"/>
                  </a:spcBef>
                  <a:buClr>
                    <a:schemeClr val="tx2"/>
                  </a:buClr>
                  <a:buChar char="–"/>
                  <a:defRPr sz="2000">
                    <a:solidFill>
                      <a:schemeClr val="tx1"/>
                    </a:solidFill>
                    <a:latin typeface="Arial" panose="020B0604020202020204" pitchFamily="34" charset="0"/>
                  </a:defRPr>
                </a:lvl2pPr>
                <a:lvl3pPr marL="1143000" indent="-228600">
                  <a:lnSpc>
                    <a:spcPct val="90000"/>
                  </a:lnSpc>
                  <a:spcBef>
                    <a:spcPct val="30000"/>
                  </a:spcBef>
                  <a:buClr>
                    <a:schemeClr val="tx2"/>
                  </a:buClr>
                  <a:buChar char="•"/>
                  <a:defRPr sz="2400">
                    <a:solidFill>
                      <a:schemeClr val="tx1"/>
                    </a:solidFill>
                    <a:latin typeface="Arial" panose="020B0604020202020204" pitchFamily="34" charset="0"/>
                  </a:defRPr>
                </a:lvl3pPr>
                <a:lvl4pPr marL="1600200" indent="-228600">
                  <a:lnSpc>
                    <a:spcPct val="90000"/>
                  </a:lnSpc>
                  <a:spcBef>
                    <a:spcPct val="30000"/>
                  </a:spcBef>
                  <a:buClr>
                    <a:schemeClr val="tx2"/>
                  </a:buClr>
                  <a:buChar char="–"/>
                  <a:defRPr sz="1600">
                    <a:solidFill>
                      <a:schemeClr val="tx1"/>
                    </a:solidFill>
                    <a:latin typeface="Arial" panose="020B0604020202020204" pitchFamily="34" charset="0"/>
                  </a:defRPr>
                </a:lvl4pPr>
                <a:lvl5pPr marL="2057400" indent="-228600">
                  <a:lnSpc>
                    <a:spcPct val="90000"/>
                  </a:lnSpc>
                  <a:spcBef>
                    <a:spcPct val="30000"/>
                  </a:spcBef>
                  <a:buClr>
                    <a:schemeClr val="tx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de-DE" sz="1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RANK-Ligand</a:t>
                </a:r>
                <a:endParaRPr kumimoji="0" lang="en-US" altLang="de-DE" sz="1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de-DE" sz="14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pic>
            <p:nvPicPr>
              <p:cNvPr id="43089" name="Picture 24" descr="RANK_Pass_Main">
                <a:extLst>
                  <a:ext uri="{FF2B5EF4-FFF2-40B4-BE49-F238E27FC236}">
                    <a16:creationId xmlns:a16="http://schemas.microsoft.com/office/drawing/2014/main" id="{44637B1D-379B-49BE-9666-BA5F99727C2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48" y="1020"/>
                <a:ext cx="203"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3080" name="Group 25">
              <a:extLst>
                <a:ext uri="{FF2B5EF4-FFF2-40B4-BE49-F238E27FC236}">
                  <a16:creationId xmlns:a16="http://schemas.microsoft.com/office/drawing/2014/main" id="{2984D42E-B4E9-4E2E-8629-30CC82CE795B}"/>
                </a:ext>
              </a:extLst>
            </p:cNvPr>
            <p:cNvGrpSpPr>
              <a:grpSpLocks/>
            </p:cNvGrpSpPr>
            <p:nvPr/>
          </p:nvGrpSpPr>
          <p:grpSpPr bwMode="auto">
            <a:xfrm>
              <a:off x="4477" y="1227"/>
              <a:ext cx="666" cy="245"/>
              <a:chOff x="4512" y="1219"/>
              <a:chExt cx="666" cy="245"/>
            </a:xfrm>
          </p:grpSpPr>
          <p:pic>
            <p:nvPicPr>
              <p:cNvPr id="43086" name="Picture 26" descr="RANK_01">
                <a:extLst>
                  <a:ext uri="{FF2B5EF4-FFF2-40B4-BE49-F238E27FC236}">
                    <a16:creationId xmlns:a16="http://schemas.microsoft.com/office/drawing/2014/main" id="{97186DA5-F069-410D-BD00-8144CC705B0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3148992">
                <a:off x="4518" y="1213"/>
                <a:ext cx="245"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87" name="Text Box 44">
                <a:extLst>
                  <a:ext uri="{FF2B5EF4-FFF2-40B4-BE49-F238E27FC236}">
                    <a16:creationId xmlns:a16="http://schemas.microsoft.com/office/drawing/2014/main" id="{BEF79F30-60AF-4734-8731-5201DFCAE361}"/>
                  </a:ext>
                </a:extLst>
              </p:cNvPr>
              <p:cNvSpPr txBox="1">
                <a:spLocks noChangeArrowheads="1"/>
              </p:cNvSpPr>
              <p:nvPr/>
            </p:nvSpPr>
            <p:spPr bwMode="auto">
              <a:xfrm>
                <a:off x="4738" y="1260"/>
                <a:ext cx="440" cy="1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30000"/>
                  </a:spcBef>
                  <a:buClr>
                    <a:schemeClr val="tx2"/>
                  </a:buClr>
                  <a:buFont typeface="Wingdings" panose="05000000000000000000" pitchFamily="2" charset="2"/>
                  <a:buChar char="§"/>
                  <a:defRPr sz="2400">
                    <a:solidFill>
                      <a:schemeClr val="tx1"/>
                    </a:solidFill>
                    <a:latin typeface="Arial" panose="020B0604020202020204" pitchFamily="34" charset="0"/>
                  </a:defRPr>
                </a:lvl1pPr>
                <a:lvl2pPr marL="742950" indent="-285750">
                  <a:lnSpc>
                    <a:spcPct val="90000"/>
                  </a:lnSpc>
                  <a:spcBef>
                    <a:spcPct val="30000"/>
                  </a:spcBef>
                  <a:buClr>
                    <a:schemeClr val="tx2"/>
                  </a:buClr>
                  <a:buChar char="–"/>
                  <a:defRPr sz="2000">
                    <a:solidFill>
                      <a:schemeClr val="tx1"/>
                    </a:solidFill>
                    <a:latin typeface="Arial" panose="020B0604020202020204" pitchFamily="34" charset="0"/>
                  </a:defRPr>
                </a:lvl2pPr>
                <a:lvl3pPr marL="1143000" indent="-228600">
                  <a:lnSpc>
                    <a:spcPct val="90000"/>
                  </a:lnSpc>
                  <a:spcBef>
                    <a:spcPct val="30000"/>
                  </a:spcBef>
                  <a:buClr>
                    <a:schemeClr val="tx2"/>
                  </a:buClr>
                  <a:buChar char="•"/>
                  <a:defRPr sz="2400">
                    <a:solidFill>
                      <a:schemeClr val="tx1"/>
                    </a:solidFill>
                    <a:latin typeface="Arial" panose="020B0604020202020204" pitchFamily="34" charset="0"/>
                  </a:defRPr>
                </a:lvl3pPr>
                <a:lvl4pPr marL="1600200" indent="-228600">
                  <a:lnSpc>
                    <a:spcPct val="90000"/>
                  </a:lnSpc>
                  <a:spcBef>
                    <a:spcPct val="30000"/>
                  </a:spcBef>
                  <a:buClr>
                    <a:schemeClr val="tx2"/>
                  </a:buClr>
                  <a:buChar char="–"/>
                  <a:defRPr sz="1600">
                    <a:solidFill>
                      <a:schemeClr val="tx1"/>
                    </a:solidFill>
                    <a:latin typeface="Arial" panose="020B0604020202020204" pitchFamily="34" charset="0"/>
                  </a:defRPr>
                </a:lvl4pPr>
                <a:lvl5pPr marL="2057400" indent="-228600">
                  <a:lnSpc>
                    <a:spcPct val="90000"/>
                  </a:lnSpc>
                  <a:spcBef>
                    <a:spcPct val="30000"/>
                  </a:spcBef>
                  <a:buClr>
                    <a:schemeClr val="tx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de-DE" sz="1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RANK</a:t>
                </a:r>
                <a:endParaRPr kumimoji="0" lang="en-US" altLang="de-DE" sz="1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de-DE" sz="14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3081" name="Group 28">
              <a:extLst>
                <a:ext uri="{FF2B5EF4-FFF2-40B4-BE49-F238E27FC236}">
                  <a16:creationId xmlns:a16="http://schemas.microsoft.com/office/drawing/2014/main" id="{C0C648C2-2AAB-4AA0-B5D4-2DA0E9A14481}"/>
                </a:ext>
              </a:extLst>
            </p:cNvPr>
            <p:cNvGrpSpPr>
              <a:grpSpLocks/>
            </p:cNvGrpSpPr>
            <p:nvPr/>
          </p:nvGrpSpPr>
          <p:grpSpPr bwMode="auto">
            <a:xfrm>
              <a:off x="4475" y="1708"/>
              <a:ext cx="1219" cy="205"/>
              <a:chOff x="4297" y="1464"/>
              <a:chExt cx="1219" cy="205"/>
            </a:xfrm>
          </p:grpSpPr>
          <p:sp>
            <p:nvSpPr>
              <p:cNvPr id="43084" name="Rectangle 29">
                <a:extLst>
                  <a:ext uri="{FF2B5EF4-FFF2-40B4-BE49-F238E27FC236}">
                    <a16:creationId xmlns:a16="http://schemas.microsoft.com/office/drawing/2014/main" id="{59745DC5-0B6D-4E53-B0A3-EE882E0000D2}"/>
                  </a:ext>
                </a:extLst>
              </p:cNvPr>
              <p:cNvSpPr>
                <a:spLocks noChangeArrowheads="1"/>
              </p:cNvSpPr>
              <p:nvPr/>
            </p:nvSpPr>
            <p:spPr bwMode="auto">
              <a:xfrm>
                <a:off x="4527" y="1465"/>
                <a:ext cx="989" cy="192"/>
              </a:xfrm>
              <a:prstGeom prst="rect">
                <a:avLst/>
              </a:prstGeom>
              <a:solidFill>
                <a:schemeClr val="bg1">
                  <a:alpha val="2588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30000"/>
                  </a:spcBef>
                  <a:buClr>
                    <a:schemeClr val="tx2"/>
                  </a:buClr>
                  <a:buFont typeface="Wingdings" panose="05000000000000000000" pitchFamily="2" charset="2"/>
                  <a:buChar char="§"/>
                  <a:defRPr sz="2400">
                    <a:solidFill>
                      <a:schemeClr val="tx1"/>
                    </a:solidFill>
                    <a:latin typeface="Arial" panose="020B0604020202020204" pitchFamily="34" charset="0"/>
                  </a:defRPr>
                </a:lvl1pPr>
                <a:lvl2pPr marL="742950" indent="-285750">
                  <a:lnSpc>
                    <a:spcPct val="90000"/>
                  </a:lnSpc>
                  <a:spcBef>
                    <a:spcPct val="30000"/>
                  </a:spcBef>
                  <a:buClr>
                    <a:schemeClr val="tx2"/>
                  </a:buClr>
                  <a:buChar char="–"/>
                  <a:defRPr sz="2000">
                    <a:solidFill>
                      <a:schemeClr val="tx1"/>
                    </a:solidFill>
                    <a:latin typeface="Arial" panose="020B0604020202020204" pitchFamily="34" charset="0"/>
                  </a:defRPr>
                </a:lvl2pPr>
                <a:lvl3pPr marL="1143000" indent="-228600">
                  <a:lnSpc>
                    <a:spcPct val="90000"/>
                  </a:lnSpc>
                  <a:spcBef>
                    <a:spcPct val="30000"/>
                  </a:spcBef>
                  <a:buClr>
                    <a:schemeClr val="tx2"/>
                  </a:buClr>
                  <a:buChar char="•"/>
                  <a:defRPr sz="2400">
                    <a:solidFill>
                      <a:schemeClr val="tx1"/>
                    </a:solidFill>
                    <a:latin typeface="Arial" panose="020B0604020202020204" pitchFamily="34" charset="0"/>
                  </a:defRPr>
                </a:lvl3pPr>
                <a:lvl4pPr marL="1600200" indent="-228600">
                  <a:lnSpc>
                    <a:spcPct val="90000"/>
                  </a:lnSpc>
                  <a:spcBef>
                    <a:spcPct val="30000"/>
                  </a:spcBef>
                  <a:buClr>
                    <a:schemeClr val="tx2"/>
                  </a:buClr>
                  <a:buChar char="–"/>
                  <a:defRPr sz="1600">
                    <a:solidFill>
                      <a:schemeClr val="tx1"/>
                    </a:solidFill>
                    <a:latin typeface="Arial" panose="020B0604020202020204" pitchFamily="34" charset="0"/>
                  </a:defRPr>
                </a:lvl4pPr>
                <a:lvl5pPr marL="2057400" indent="-228600">
                  <a:lnSpc>
                    <a:spcPct val="90000"/>
                  </a:lnSpc>
                  <a:spcBef>
                    <a:spcPct val="30000"/>
                  </a:spcBef>
                  <a:buClr>
                    <a:schemeClr val="tx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Bisphosphonat</a:t>
                </a:r>
                <a:endParaRPr kumimoji="0" lang="en-US" altLang="de-DE" sz="1200" b="0" i="0" u="none" strike="noStrike" kern="1200" cap="none" spc="0" normalizeH="0" baseline="0" noProof="0">
                  <a:ln>
                    <a:noFill/>
                  </a:ln>
                  <a:solidFill>
                    <a:srgbClr val="FFFFFF"/>
                  </a:solidFill>
                  <a:effectLst/>
                  <a:uLnTx/>
                  <a:uFillTx/>
                  <a:latin typeface="MS PGothic" panose="020B0600070205080204" pitchFamily="34" charset="-128"/>
                  <a:ea typeface="MS PGothic" panose="020B0600070205080204"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de-DE" sz="12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pic>
            <p:nvPicPr>
              <p:cNvPr id="43085" name="Picture 30" descr="bisphosphonate">
                <a:extLst>
                  <a:ext uri="{FF2B5EF4-FFF2-40B4-BE49-F238E27FC236}">
                    <a16:creationId xmlns:a16="http://schemas.microsoft.com/office/drawing/2014/main" id="{3CF10801-D3CB-4110-BD43-E4BF8159C9A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297" y="1464"/>
                <a:ext cx="288"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3082" name="Rectangle 31">
              <a:extLst>
                <a:ext uri="{FF2B5EF4-FFF2-40B4-BE49-F238E27FC236}">
                  <a16:creationId xmlns:a16="http://schemas.microsoft.com/office/drawing/2014/main" id="{0AACE5D5-C9BE-4B0B-86B3-DD93C07CBD4C}"/>
                </a:ext>
              </a:extLst>
            </p:cNvPr>
            <p:cNvSpPr>
              <a:spLocks noChangeArrowheads="1"/>
            </p:cNvSpPr>
            <p:nvPr/>
          </p:nvSpPr>
          <p:spPr bwMode="auto">
            <a:xfrm>
              <a:off x="4714" y="1494"/>
              <a:ext cx="36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30000"/>
                </a:spcBef>
                <a:buClr>
                  <a:schemeClr val="tx2"/>
                </a:buClr>
                <a:buFont typeface="Wingdings" panose="05000000000000000000" pitchFamily="2" charset="2"/>
                <a:buChar char="§"/>
                <a:defRPr sz="2400">
                  <a:solidFill>
                    <a:schemeClr val="tx1"/>
                  </a:solidFill>
                  <a:latin typeface="Arial" panose="020B0604020202020204" pitchFamily="34" charset="0"/>
                </a:defRPr>
              </a:lvl1pPr>
              <a:lvl2pPr marL="742950" indent="-285750">
                <a:lnSpc>
                  <a:spcPct val="90000"/>
                </a:lnSpc>
                <a:spcBef>
                  <a:spcPct val="30000"/>
                </a:spcBef>
                <a:buClr>
                  <a:schemeClr val="tx2"/>
                </a:buClr>
                <a:buChar char="–"/>
                <a:defRPr sz="2000">
                  <a:solidFill>
                    <a:schemeClr val="tx1"/>
                  </a:solidFill>
                  <a:latin typeface="Arial" panose="020B0604020202020204" pitchFamily="34" charset="0"/>
                </a:defRPr>
              </a:lvl2pPr>
              <a:lvl3pPr marL="1143000" indent="-228600">
                <a:lnSpc>
                  <a:spcPct val="90000"/>
                </a:lnSpc>
                <a:spcBef>
                  <a:spcPct val="30000"/>
                </a:spcBef>
                <a:buClr>
                  <a:schemeClr val="tx2"/>
                </a:buClr>
                <a:buChar char="•"/>
                <a:defRPr sz="2400">
                  <a:solidFill>
                    <a:schemeClr val="tx1"/>
                  </a:solidFill>
                  <a:latin typeface="Arial" panose="020B0604020202020204" pitchFamily="34" charset="0"/>
                </a:defRPr>
              </a:lvl3pPr>
              <a:lvl4pPr marL="1600200" indent="-228600">
                <a:lnSpc>
                  <a:spcPct val="90000"/>
                </a:lnSpc>
                <a:spcBef>
                  <a:spcPct val="30000"/>
                </a:spcBef>
                <a:buClr>
                  <a:schemeClr val="tx2"/>
                </a:buClr>
                <a:buChar char="–"/>
                <a:defRPr sz="1600">
                  <a:solidFill>
                    <a:schemeClr val="tx1"/>
                  </a:solidFill>
                  <a:latin typeface="Arial" panose="020B0604020202020204" pitchFamily="34" charset="0"/>
                </a:defRPr>
              </a:lvl4pPr>
              <a:lvl5pPr marL="2057400" indent="-228600">
                <a:lnSpc>
                  <a:spcPct val="90000"/>
                </a:lnSpc>
                <a:spcBef>
                  <a:spcPct val="30000"/>
                </a:spcBef>
                <a:buClr>
                  <a:schemeClr val="tx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OPG</a:t>
              </a:r>
              <a:endParaRPr kumimoji="0" lang="en-US" altLang="de-DE" sz="1200" b="0" i="0" u="none" strike="noStrike" kern="1200" cap="none" spc="0" normalizeH="0" baseline="0" noProof="0">
                <a:ln>
                  <a:noFill/>
                </a:ln>
                <a:solidFill>
                  <a:srgbClr val="FFFFFF"/>
                </a:solidFill>
                <a:effectLst/>
                <a:uLnTx/>
                <a:uFillTx/>
                <a:latin typeface="MS PGothic" panose="020B0600070205080204" pitchFamily="34" charset="-128"/>
                <a:ea typeface="MS PGothic" panose="020B0600070205080204"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de-DE" sz="12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pic>
          <p:nvPicPr>
            <p:cNvPr id="43083" name="Picture 32" descr="OPG_Pass_Main">
              <a:extLst>
                <a:ext uri="{FF2B5EF4-FFF2-40B4-BE49-F238E27FC236}">
                  <a16:creationId xmlns:a16="http://schemas.microsoft.com/office/drawing/2014/main" id="{604BF672-4D22-472E-A62C-ED762707FC7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1622188">
              <a:off x="4488" y="1467"/>
              <a:ext cx="240" cy="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3016" name="Text Box 33">
            <a:extLst>
              <a:ext uri="{FF2B5EF4-FFF2-40B4-BE49-F238E27FC236}">
                <a16:creationId xmlns:a16="http://schemas.microsoft.com/office/drawing/2014/main" id="{8A7D466C-2013-4461-8762-19B68D1733FE}"/>
              </a:ext>
            </a:extLst>
          </p:cNvPr>
          <p:cNvSpPr txBox="1">
            <a:spLocks noChangeArrowheads="1"/>
          </p:cNvSpPr>
          <p:nvPr/>
        </p:nvSpPr>
        <p:spPr bwMode="auto">
          <a:xfrm>
            <a:off x="4427538" y="2581275"/>
            <a:ext cx="13874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lnSpc>
                <a:spcPct val="90000"/>
              </a:lnSpc>
              <a:spcBef>
                <a:spcPct val="30000"/>
              </a:spcBef>
              <a:buClr>
                <a:schemeClr val="tx2"/>
              </a:buClr>
              <a:buFont typeface="Wingdings" panose="05000000000000000000" pitchFamily="2" charset="2"/>
              <a:buChar char="§"/>
              <a:defRPr sz="2400">
                <a:solidFill>
                  <a:schemeClr val="tx1"/>
                </a:solidFill>
                <a:latin typeface="Arial" panose="020B0604020202020204" pitchFamily="34" charset="0"/>
              </a:defRPr>
            </a:lvl1pPr>
            <a:lvl2pPr marL="742950" indent="-285750">
              <a:lnSpc>
                <a:spcPct val="90000"/>
              </a:lnSpc>
              <a:spcBef>
                <a:spcPct val="30000"/>
              </a:spcBef>
              <a:buClr>
                <a:schemeClr val="tx2"/>
              </a:buClr>
              <a:buChar char="–"/>
              <a:defRPr sz="2000">
                <a:solidFill>
                  <a:schemeClr val="tx1"/>
                </a:solidFill>
                <a:latin typeface="Arial" panose="020B0604020202020204" pitchFamily="34" charset="0"/>
              </a:defRPr>
            </a:lvl2pPr>
            <a:lvl3pPr marL="1143000" indent="-228600">
              <a:lnSpc>
                <a:spcPct val="90000"/>
              </a:lnSpc>
              <a:spcBef>
                <a:spcPct val="30000"/>
              </a:spcBef>
              <a:buClr>
                <a:schemeClr val="tx2"/>
              </a:buClr>
              <a:buChar char="•"/>
              <a:defRPr sz="2400">
                <a:solidFill>
                  <a:schemeClr val="tx1"/>
                </a:solidFill>
                <a:latin typeface="Arial" panose="020B0604020202020204" pitchFamily="34" charset="0"/>
              </a:defRPr>
            </a:lvl3pPr>
            <a:lvl4pPr marL="1600200" indent="-228600">
              <a:lnSpc>
                <a:spcPct val="90000"/>
              </a:lnSpc>
              <a:spcBef>
                <a:spcPct val="30000"/>
              </a:spcBef>
              <a:buClr>
                <a:schemeClr val="tx2"/>
              </a:buClr>
              <a:buChar char="–"/>
              <a:defRPr sz="1600">
                <a:solidFill>
                  <a:schemeClr val="tx1"/>
                </a:solidFill>
                <a:latin typeface="Arial" panose="020B0604020202020204" pitchFamily="34" charset="0"/>
              </a:defRPr>
            </a:lvl4pPr>
            <a:lvl5pPr marL="2057400" indent="-228600">
              <a:lnSpc>
                <a:spcPct val="90000"/>
              </a:lnSpc>
              <a:spcBef>
                <a:spcPct val="30000"/>
              </a:spcBef>
              <a:buClr>
                <a:schemeClr val="tx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de-DE"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Differenzierte Osteoklasten</a:t>
            </a:r>
            <a:endParaRPr kumimoji="0" lang="en-US" altLang="de-DE"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de-DE" sz="1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3017" name="Text Box 8">
            <a:extLst>
              <a:ext uri="{FF2B5EF4-FFF2-40B4-BE49-F238E27FC236}">
                <a16:creationId xmlns:a16="http://schemas.microsoft.com/office/drawing/2014/main" id="{57A07C05-A5BA-4DFB-9847-2EF225D96F6C}"/>
              </a:ext>
            </a:extLst>
          </p:cNvPr>
          <p:cNvSpPr txBox="1">
            <a:spLocks noChangeArrowheads="1"/>
          </p:cNvSpPr>
          <p:nvPr/>
        </p:nvSpPr>
        <p:spPr bwMode="auto">
          <a:xfrm>
            <a:off x="7640638" y="4445000"/>
            <a:ext cx="1366837"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lnSpc>
                <a:spcPct val="90000"/>
              </a:lnSpc>
              <a:spcBef>
                <a:spcPct val="30000"/>
              </a:spcBef>
              <a:buClr>
                <a:schemeClr val="tx2"/>
              </a:buClr>
              <a:buFont typeface="Wingdings" panose="05000000000000000000" pitchFamily="2" charset="2"/>
              <a:buChar char="§"/>
              <a:defRPr sz="2400">
                <a:solidFill>
                  <a:schemeClr val="tx1"/>
                </a:solidFill>
                <a:latin typeface="Arial" panose="020B0604020202020204" pitchFamily="34" charset="0"/>
              </a:defRPr>
            </a:lvl1pPr>
            <a:lvl2pPr marL="742950" indent="-285750">
              <a:lnSpc>
                <a:spcPct val="90000"/>
              </a:lnSpc>
              <a:spcBef>
                <a:spcPct val="30000"/>
              </a:spcBef>
              <a:buClr>
                <a:schemeClr val="tx2"/>
              </a:buClr>
              <a:buChar char="–"/>
              <a:defRPr sz="2000">
                <a:solidFill>
                  <a:schemeClr val="tx1"/>
                </a:solidFill>
                <a:latin typeface="Arial" panose="020B0604020202020204" pitchFamily="34" charset="0"/>
              </a:defRPr>
            </a:lvl2pPr>
            <a:lvl3pPr marL="1143000" indent="-228600">
              <a:lnSpc>
                <a:spcPct val="90000"/>
              </a:lnSpc>
              <a:spcBef>
                <a:spcPct val="30000"/>
              </a:spcBef>
              <a:buClr>
                <a:schemeClr val="tx2"/>
              </a:buClr>
              <a:buChar char="•"/>
              <a:defRPr sz="2400">
                <a:solidFill>
                  <a:schemeClr val="tx1"/>
                </a:solidFill>
                <a:latin typeface="Arial" panose="020B0604020202020204" pitchFamily="34" charset="0"/>
              </a:defRPr>
            </a:lvl3pPr>
            <a:lvl4pPr marL="1600200" indent="-228600">
              <a:lnSpc>
                <a:spcPct val="90000"/>
              </a:lnSpc>
              <a:spcBef>
                <a:spcPct val="30000"/>
              </a:spcBef>
              <a:buClr>
                <a:schemeClr val="tx2"/>
              </a:buClr>
              <a:buChar char="–"/>
              <a:defRPr sz="1600">
                <a:solidFill>
                  <a:schemeClr val="tx1"/>
                </a:solidFill>
                <a:latin typeface="Arial" panose="020B0604020202020204" pitchFamily="34" charset="0"/>
              </a:defRPr>
            </a:lvl4pPr>
            <a:lvl5pPr marL="2057400" indent="-228600">
              <a:lnSpc>
                <a:spcPct val="90000"/>
              </a:lnSpc>
              <a:spcBef>
                <a:spcPct val="30000"/>
              </a:spcBef>
              <a:buClr>
                <a:schemeClr val="tx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de-DE"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Aktivierte Osteoklasten</a:t>
            </a:r>
            <a:endParaRPr kumimoji="0" lang="en-US" altLang="de-DE"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de-DE" sz="1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3018" name="Text Box 35">
            <a:extLst>
              <a:ext uri="{FF2B5EF4-FFF2-40B4-BE49-F238E27FC236}">
                <a16:creationId xmlns:a16="http://schemas.microsoft.com/office/drawing/2014/main" id="{EA843937-CB71-4700-B547-09DA460DB35B}"/>
              </a:ext>
            </a:extLst>
          </p:cNvPr>
          <p:cNvSpPr txBox="1">
            <a:spLocks noChangeArrowheads="1"/>
          </p:cNvSpPr>
          <p:nvPr/>
        </p:nvSpPr>
        <p:spPr bwMode="auto">
          <a:xfrm>
            <a:off x="1330325" y="1563688"/>
            <a:ext cx="1468438"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lnSpc>
                <a:spcPct val="90000"/>
              </a:lnSpc>
              <a:spcBef>
                <a:spcPct val="30000"/>
              </a:spcBef>
              <a:buClr>
                <a:schemeClr val="tx2"/>
              </a:buClr>
              <a:buFont typeface="Wingdings" panose="05000000000000000000" pitchFamily="2" charset="2"/>
              <a:buChar char="§"/>
              <a:defRPr sz="2400">
                <a:solidFill>
                  <a:schemeClr val="tx1"/>
                </a:solidFill>
                <a:latin typeface="Arial" panose="020B0604020202020204" pitchFamily="34" charset="0"/>
              </a:defRPr>
            </a:lvl1pPr>
            <a:lvl2pPr marL="742950" indent="-285750">
              <a:lnSpc>
                <a:spcPct val="90000"/>
              </a:lnSpc>
              <a:spcBef>
                <a:spcPct val="30000"/>
              </a:spcBef>
              <a:buClr>
                <a:schemeClr val="tx2"/>
              </a:buClr>
              <a:buChar char="–"/>
              <a:defRPr sz="2000">
                <a:solidFill>
                  <a:schemeClr val="tx1"/>
                </a:solidFill>
                <a:latin typeface="Arial" panose="020B0604020202020204" pitchFamily="34" charset="0"/>
              </a:defRPr>
            </a:lvl2pPr>
            <a:lvl3pPr marL="1143000" indent="-228600">
              <a:lnSpc>
                <a:spcPct val="90000"/>
              </a:lnSpc>
              <a:spcBef>
                <a:spcPct val="30000"/>
              </a:spcBef>
              <a:buClr>
                <a:schemeClr val="tx2"/>
              </a:buClr>
              <a:buChar char="•"/>
              <a:defRPr sz="2400">
                <a:solidFill>
                  <a:schemeClr val="tx1"/>
                </a:solidFill>
                <a:latin typeface="Arial" panose="020B0604020202020204" pitchFamily="34" charset="0"/>
              </a:defRPr>
            </a:lvl3pPr>
            <a:lvl4pPr marL="1600200" indent="-228600">
              <a:lnSpc>
                <a:spcPct val="90000"/>
              </a:lnSpc>
              <a:spcBef>
                <a:spcPct val="30000"/>
              </a:spcBef>
              <a:buClr>
                <a:schemeClr val="tx2"/>
              </a:buClr>
              <a:buChar char="–"/>
              <a:defRPr sz="1600">
                <a:solidFill>
                  <a:schemeClr val="tx1"/>
                </a:solidFill>
                <a:latin typeface="Arial" panose="020B0604020202020204" pitchFamily="34" charset="0"/>
              </a:defRPr>
            </a:lvl4pPr>
            <a:lvl5pPr marL="2057400" indent="-228600">
              <a:lnSpc>
                <a:spcPct val="90000"/>
              </a:lnSpc>
              <a:spcBef>
                <a:spcPct val="30000"/>
              </a:spcBef>
              <a:buClr>
                <a:schemeClr val="tx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de-DE"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Osteoklasten-vorläufer</a:t>
            </a:r>
            <a:endParaRPr kumimoji="0" lang="en-US" altLang="de-DE"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de-DE" sz="1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3019" name="AutoShape 36">
            <a:extLst>
              <a:ext uri="{FF2B5EF4-FFF2-40B4-BE49-F238E27FC236}">
                <a16:creationId xmlns:a16="http://schemas.microsoft.com/office/drawing/2014/main" id="{6D2FA03A-91C6-47A8-9475-34C78B8D0472}"/>
              </a:ext>
            </a:extLst>
          </p:cNvPr>
          <p:cNvSpPr>
            <a:spLocks noChangeArrowheads="1"/>
          </p:cNvSpPr>
          <p:nvPr/>
        </p:nvSpPr>
        <p:spPr bwMode="auto">
          <a:xfrm rot="882998">
            <a:off x="2389188" y="2519363"/>
            <a:ext cx="981075" cy="138112"/>
          </a:xfrm>
          <a:prstGeom prst="rightArrow">
            <a:avLst>
              <a:gd name="adj1" fmla="val 50000"/>
              <a:gd name="adj2" fmla="val 99054"/>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ct val="30000"/>
              </a:spcBef>
              <a:buClr>
                <a:schemeClr val="tx2"/>
              </a:buClr>
              <a:buFont typeface="Wingdings" panose="05000000000000000000" pitchFamily="2" charset="2"/>
              <a:buChar char="§"/>
              <a:defRPr sz="2400">
                <a:solidFill>
                  <a:schemeClr val="tx1"/>
                </a:solidFill>
                <a:latin typeface="Arial" panose="020B0604020202020204" pitchFamily="34" charset="0"/>
              </a:defRPr>
            </a:lvl1pPr>
            <a:lvl2pPr marL="742950" indent="-285750">
              <a:lnSpc>
                <a:spcPct val="90000"/>
              </a:lnSpc>
              <a:spcBef>
                <a:spcPct val="30000"/>
              </a:spcBef>
              <a:buClr>
                <a:schemeClr val="tx2"/>
              </a:buClr>
              <a:buChar char="–"/>
              <a:defRPr sz="2000">
                <a:solidFill>
                  <a:schemeClr val="tx1"/>
                </a:solidFill>
                <a:latin typeface="Arial" panose="020B0604020202020204" pitchFamily="34" charset="0"/>
              </a:defRPr>
            </a:lvl2pPr>
            <a:lvl3pPr marL="1143000" indent="-228600">
              <a:lnSpc>
                <a:spcPct val="90000"/>
              </a:lnSpc>
              <a:spcBef>
                <a:spcPct val="30000"/>
              </a:spcBef>
              <a:buClr>
                <a:schemeClr val="tx2"/>
              </a:buClr>
              <a:buChar char="•"/>
              <a:defRPr sz="2400">
                <a:solidFill>
                  <a:schemeClr val="tx1"/>
                </a:solidFill>
                <a:latin typeface="Arial" panose="020B0604020202020204" pitchFamily="34" charset="0"/>
              </a:defRPr>
            </a:lvl3pPr>
            <a:lvl4pPr marL="1600200" indent="-228600">
              <a:lnSpc>
                <a:spcPct val="90000"/>
              </a:lnSpc>
              <a:spcBef>
                <a:spcPct val="30000"/>
              </a:spcBef>
              <a:buClr>
                <a:schemeClr val="tx2"/>
              </a:buClr>
              <a:buChar char="–"/>
              <a:defRPr sz="1600">
                <a:solidFill>
                  <a:schemeClr val="tx1"/>
                </a:solidFill>
                <a:latin typeface="Arial" panose="020B0604020202020204" pitchFamily="34" charset="0"/>
              </a:defRPr>
            </a:lvl4pPr>
            <a:lvl5pPr marL="2057400" indent="-228600">
              <a:lnSpc>
                <a:spcPct val="90000"/>
              </a:lnSpc>
              <a:spcBef>
                <a:spcPct val="30000"/>
              </a:spcBef>
              <a:buClr>
                <a:schemeClr val="tx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altLang="de-DE"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43020" name="Picture 37" descr="RANK_Pass_Main">
            <a:extLst>
              <a:ext uri="{FF2B5EF4-FFF2-40B4-BE49-F238E27FC236}">
                <a16:creationId xmlns:a16="http://schemas.microsoft.com/office/drawing/2014/main" id="{CEBB4878-FCF7-43A4-9E9A-233879B0E82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7891804">
            <a:off x="1710531" y="3132932"/>
            <a:ext cx="180975"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1" name="Picture 38" descr="RANKandOPG_Pass_Main">
            <a:extLst>
              <a:ext uri="{FF2B5EF4-FFF2-40B4-BE49-F238E27FC236}">
                <a16:creationId xmlns:a16="http://schemas.microsoft.com/office/drawing/2014/main" id="{D74627BE-2490-4B4B-8E95-BF896722016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6633446">
            <a:off x="1935957" y="3453606"/>
            <a:ext cx="19050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2" name="Picture 39" descr="RANKandOPG_Pass_Main">
            <a:extLst>
              <a:ext uri="{FF2B5EF4-FFF2-40B4-BE49-F238E27FC236}">
                <a16:creationId xmlns:a16="http://schemas.microsoft.com/office/drawing/2014/main" id="{7C62644F-FB5A-4232-A39D-6C1514E9077F}"/>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362200" y="3352800"/>
            <a:ext cx="233363"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3" name="Picture 40" descr="RANKandOPG_Pass_Main">
            <a:extLst>
              <a:ext uri="{FF2B5EF4-FFF2-40B4-BE49-F238E27FC236}">
                <a16:creationId xmlns:a16="http://schemas.microsoft.com/office/drawing/2014/main" id="{D177D741-77B0-4D47-9BCB-899EBD0E8853}"/>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rot="6173502">
            <a:off x="3067050" y="3238501"/>
            <a:ext cx="2190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4" name="Picture 41" descr="RANKandOPG_Pass_Main">
            <a:extLst>
              <a:ext uri="{FF2B5EF4-FFF2-40B4-BE49-F238E27FC236}">
                <a16:creationId xmlns:a16="http://schemas.microsoft.com/office/drawing/2014/main" id="{06B96B78-9E80-47A0-948A-766BE143B0EA}"/>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rot="6458769">
            <a:off x="1409700" y="3087688"/>
            <a:ext cx="22860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5" name="Picture 42" descr="OPG_Pass_Main">
            <a:extLst>
              <a:ext uri="{FF2B5EF4-FFF2-40B4-BE49-F238E27FC236}">
                <a16:creationId xmlns:a16="http://schemas.microsoft.com/office/drawing/2014/main" id="{E4C508DE-3CBB-4E27-9277-312C4DCF28AA}"/>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rot="6359340">
            <a:off x="2170113" y="3741738"/>
            <a:ext cx="214312"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6" name="Picture 43" descr="RANK_Pass_Main">
            <a:extLst>
              <a:ext uri="{FF2B5EF4-FFF2-40B4-BE49-F238E27FC236}">
                <a16:creationId xmlns:a16="http://schemas.microsoft.com/office/drawing/2014/main" id="{1C797E14-B382-4E69-BAAA-E00A83C86076}"/>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152650" y="2667000"/>
            <a:ext cx="215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7" name="Picture 45" descr="RANK_Pass_Main">
            <a:extLst>
              <a:ext uri="{FF2B5EF4-FFF2-40B4-BE49-F238E27FC236}">
                <a16:creationId xmlns:a16="http://schemas.microsoft.com/office/drawing/2014/main" id="{C664ED55-9BC5-4675-AD34-0FE42B93FA93}"/>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rot="-4692570">
            <a:off x="1525587" y="2692401"/>
            <a:ext cx="1936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8" name="Picture 46" descr="RANK_Pass_Main">
            <a:extLst>
              <a:ext uri="{FF2B5EF4-FFF2-40B4-BE49-F238E27FC236}">
                <a16:creationId xmlns:a16="http://schemas.microsoft.com/office/drawing/2014/main" id="{E7141589-DB64-43D6-BB29-C376194CFB4F}"/>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rot="-4692570">
            <a:off x="2097087" y="3138488"/>
            <a:ext cx="1936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9" name="Picture 47" descr="RANK_Pass_Main">
            <a:extLst>
              <a:ext uri="{FF2B5EF4-FFF2-40B4-BE49-F238E27FC236}">
                <a16:creationId xmlns:a16="http://schemas.microsoft.com/office/drawing/2014/main" id="{37FB9860-A172-4078-B11E-6B136C4DD99C}"/>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878013" y="2805113"/>
            <a:ext cx="215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30" name="Rectangle 52">
            <a:extLst>
              <a:ext uri="{FF2B5EF4-FFF2-40B4-BE49-F238E27FC236}">
                <a16:creationId xmlns:a16="http://schemas.microsoft.com/office/drawing/2014/main" id="{A8752107-665D-48D5-8179-AEECCBAAEBD0}"/>
              </a:ext>
            </a:extLst>
          </p:cNvPr>
          <p:cNvSpPr>
            <a:spLocks noChangeArrowheads="1"/>
          </p:cNvSpPr>
          <p:nvPr/>
        </p:nvSpPr>
        <p:spPr bwMode="auto">
          <a:xfrm>
            <a:off x="1639888" y="5437188"/>
            <a:ext cx="11969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30000"/>
              </a:spcBef>
              <a:buClr>
                <a:schemeClr val="tx2"/>
              </a:buClr>
              <a:buFont typeface="Wingdings" panose="05000000000000000000" pitchFamily="2" charset="2"/>
              <a:buChar char="§"/>
              <a:defRPr sz="2400">
                <a:solidFill>
                  <a:schemeClr val="tx1"/>
                </a:solidFill>
                <a:latin typeface="Arial" panose="020B0604020202020204" pitchFamily="34" charset="0"/>
              </a:defRPr>
            </a:lvl1pPr>
            <a:lvl2pPr marL="742950" indent="-285750">
              <a:lnSpc>
                <a:spcPct val="90000"/>
              </a:lnSpc>
              <a:spcBef>
                <a:spcPct val="30000"/>
              </a:spcBef>
              <a:buClr>
                <a:schemeClr val="tx2"/>
              </a:buClr>
              <a:buChar char="–"/>
              <a:defRPr sz="2000">
                <a:solidFill>
                  <a:schemeClr val="tx1"/>
                </a:solidFill>
                <a:latin typeface="Arial" panose="020B0604020202020204" pitchFamily="34" charset="0"/>
              </a:defRPr>
            </a:lvl2pPr>
            <a:lvl3pPr marL="1143000" indent="-228600">
              <a:lnSpc>
                <a:spcPct val="90000"/>
              </a:lnSpc>
              <a:spcBef>
                <a:spcPct val="30000"/>
              </a:spcBef>
              <a:buClr>
                <a:schemeClr val="tx2"/>
              </a:buClr>
              <a:buChar char="•"/>
              <a:defRPr sz="2400">
                <a:solidFill>
                  <a:schemeClr val="tx1"/>
                </a:solidFill>
                <a:latin typeface="Arial" panose="020B0604020202020204" pitchFamily="34" charset="0"/>
              </a:defRPr>
            </a:lvl3pPr>
            <a:lvl4pPr marL="1600200" indent="-228600">
              <a:lnSpc>
                <a:spcPct val="90000"/>
              </a:lnSpc>
              <a:spcBef>
                <a:spcPct val="30000"/>
              </a:spcBef>
              <a:buClr>
                <a:schemeClr val="tx2"/>
              </a:buClr>
              <a:buChar char="–"/>
              <a:defRPr sz="1600">
                <a:solidFill>
                  <a:schemeClr val="tx1"/>
                </a:solidFill>
                <a:latin typeface="Arial" panose="020B0604020202020204" pitchFamily="34" charset="0"/>
              </a:defRPr>
            </a:lvl4pPr>
            <a:lvl5pPr marL="2057400" indent="-228600">
              <a:lnSpc>
                <a:spcPct val="90000"/>
              </a:lnSpc>
              <a:spcBef>
                <a:spcPct val="30000"/>
              </a:spcBef>
              <a:buClr>
                <a:schemeClr val="tx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Osteoblasten</a:t>
            </a:r>
            <a:endParaRPr kumimoji="0" lang="en-US" altLang="de-DE"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de-DE"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43031" name="Picture 53" descr="OBs with More RANKL2">
            <a:extLst>
              <a:ext uri="{FF2B5EF4-FFF2-40B4-BE49-F238E27FC236}">
                <a16:creationId xmlns:a16="http://schemas.microsoft.com/office/drawing/2014/main" id="{2D5EFD89-DEC8-4C4B-9163-34CD6F4570EA}"/>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rot="329670">
            <a:off x="439738" y="4067175"/>
            <a:ext cx="2881312" cy="20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3032" name="Group 54">
            <a:extLst>
              <a:ext uri="{FF2B5EF4-FFF2-40B4-BE49-F238E27FC236}">
                <a16:creationId xmlns:a16="http://schemas.microsoft.com/office/drawing/2014/main" id="{5A0AF5E4-8C31-4B6A-A6CA-BD3EB98CE85D}"/>
              </a:ext>
            </a:extLst>
          </p:cNvPr>
          <p:cNvGrpSpPr>
            <a:grpSpLocks/>
          </p:cNvGrpSpPr>
          <p:nvPr/>
        </p:nvGrpSpPr>
        <p:grpSpPr bwMode="auto">
          <a:xfrm>
            <a:off x="4776788" y="4811713"/>
            <a:ext cx="3981450" cy="1281112"/>
            <a:chOff x="3009" y="3031"/>
            <a:chExt cx="2508" cy="807"/>
          </a:xfrm>
        </p:grpSpPr>
        <p:pic>
          <p:nvPicPr>
            <p:cNvPr id="43062" name="Picture 55" descr="BP Crystal">
              <a:extLst>
                <a:ext uri="{FF2B5EF4-FFF2-40B4-BE49-F238E27FC236}">
                  <a16:creationId xmlns:a16="http://schemas.microsoft.com/office/drawing/2014/main" id="{0E28A41A-5D18-42FC-9076-07D8E7F3EE83}"/>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322" y="3138"/>
              <a:ext cx="110" cy="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63" name="Picture 56" descr="BP Crystal">
              <a:extLst>
                <a:ext uri="{FF2B5EF4-FFF2-40B4-BE49-F238E27FC236}">
                  <a16:creationId xmlns:a16="http://schemas.microsoft.com/office/drawing/2014/main" id="{FB6679A5-1584-4D41-988F-E12065C1A577}"/>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543" y="3183"/>
              <a:ext cx="110" cy="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64" name="Picture 57" descr="BP Crystal">
              <a:extLst>
                <a:ext uri="{FF2B5EF4-FFF2-40B4-BE49-F238E27FC236}">
                  <a16:creationId xmlns:a16="http://schemas.microsoft.com/office/drawing/2014/main" id="{881ECCB1-3664-4754-B105-A82761C9C7CA}"/>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928" y="3031"/>
              <a:ext cx="110" cy="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65" name="Picture 58" descr="BP Crystal">
              <a:extLst>
                <a:ext uri="{FF2B5EF4-FFF2-40B4-BE49-F238E27FC236}">
                  <a16:creationId xmlns:a16="http://schemas.microsoft.com/office/drawing/2014/main" id="{455D87ED-C48A-4ECA-A151-59222526074C}"/>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211" y="3482"/>
              <a:ext cx="110" cy="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66" name="Picture 59" descr="BP Crystal">
              <a:extLst>
                <a:ext uri="{FF2B5EF4-FFF2-40B4-BE49-F238E27FC236}">
                  <a16:creationId xmlns:a16="http://schemas.microsoft.com/office/drawing/2014/main" id="{5B1C219A-8844-4D04-B489-D0627AC67558}"/>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577" y="3641"/>
              <a:ext cx="110" cy="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67" name="Picture 60" descr="BP Crystal">
              <a:extLst>
                <a:ext uri="{FF2B5EF4-FFF2-40B4-BE49-F238E27FC236}">
                  <a16:creationId xmlns:a16="http://schemas.microsoft.com/office/drawing/2014/main" id="{038D0A69-B3C2-41C5-A552-43505B4D74BA}"/>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339" y="3305"/>
              <a:ext cx="110" cy="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68" name="Picture 61" descr="BP Crystal">
              <a:extLst>
                <a:ext uri="{FF2B5EF4-FFF2-40B4-BE49-F238E27FC236}">
                  <a16:creationId xmlns:a16="http://schemas.microsoft.com/office/drawing/2014/main" id="{87DD8DD7-9410-4948-AF23-1E963B35D539}"/>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009" y="3251"/>
              <a:ext cx="110" cy="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69" name="Picture 62" descr="BP Crystal">
              <a:extLst>
                <a:ext uri="{FF2B5EF4-FFF2-40B4-BE49-F238E27FC236}">
                  <a16:creationId xmlns:a16="http://schemas.microsoft.com/office/drawing/2014/main" id="{932C2723-55EF-42FC-BF45-C449906B438A}"/>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106" y="3159"/>
              <a:ext cx="110" cy="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70" name="Picture 63" descr="BP Crystal">
              <a:extLst>
                <a:ext uri="{FF2B5EF4-FFF2-40B4-BE49-F238E27FC236}">
                  <a16:creationId xmlns:a16="http://schemas.microsoft.com/office/drawing/2014/main" id="{CD89C59A-A25F-4FDE-B0EB-8BA011C10500}"/>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225" y="3577"/>
              <a:ext cx="110" cy="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71" name="Picture 64" descr="BP Crystal">
              <a:extLst>
                <a:ext uri="{FF2B5EF4-FFF2-40B4-BE49-F238E27FC236}">
                  <a16:creationId xmlns:a16="http://schemas.microsoft.com/office/drawing/2014/main" id="{0A27F0ED-DE39-4D85-B2D5-2C0262D3130B}"/>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407" y="3356"/>
              <a:ext cx="110" cy="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72" name="Picture 65" descr="BP Crystal">
              <a:extLst>
                <a:ext uri="{FF2B5EF4-FFF2-40B4-BE49-F238E27FC236}">
                  <a16:creationId xmlns:a16="http://schemas.microsoft.com/office/drawing/2014/main" id="{D50D751A-4245-4C76-86FC-7D18C65D388F}"/>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008" y="3699"/>
              <a:ext cx="110" cy="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73" name="Picture 66" descr="BP Crystal">
              <a:extLst>
                <a:ext uri="{FF2B5EF4-FFF2-40B4-BE49-F238E27FC236}">
                  <a16:creationId xmlns:a16="http://schemas.microsoft.com/office/drawing/2014/main" id="{3C7B2BB7-914E-48B3-9ECD-B3AECB13F2E2}"/>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519" y="3743"/>
              <a:ext cx="110" cy="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74" name="Picture 67" descr="BP Crystal">
              <a:extLst>
                <a:ext uri="{FF2B5EF4-FFF2-40B4-BE49-F238E27FC236}">
                  <a16:creationId xmlns:a16="http://schemas.microsoft.com/office/drawing/2014/main" id="{C1A6EC54-8D0D-4E31-A357-53E12485C9D2}"/>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897" y="3707"/>
              <a:ext cx="110" cy="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75" name="Picture 68" descr="BP Crystal">
              <a:extLst>
                <a:ext uri="{FF2B5EF4-FFF2-40B4-BE49-F238E27FC236}">
                  <a16:creationId xmlns:a16="http://schemas.microsoft.com/office/drawing/2014/main" id="{870D2559-A944-48B2-8B02-3058E3B231D7}"/>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743" y="3106"/>
              <a:ext cx="110" cy="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76" name="Picture 69" descr="BP Crystal">
              <a:extLst>
                <a:ext uri="{FF2B5EF4-FFF2-40B4-BE49-F238E27FC236}">
                  <a16:creationId xmlns:a16="http://schemas.microsoft.com/office/drawing/2014/main" id="{C7F582FF-81D5-415F-A66E-AD74C517B8AD}"/>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170" y="3375"/>
              <a:ext cx="110" cy="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77" name="Picture 70" descr="BP Crystal">
              <a:extLst>
                <a:ext uri="{FF2B5EF4-FFF2-40B4-BE49-F238E27FC236}">
                  <a16:creationId xmlns:a16="http://schemas.microsoft.com/office/drawing/2014/main" id="{77CAE860-03D1-429F-839F-C479C1F6E889}"/>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335" y="3183"/>
              <a:ext cx="110" cy="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3033" name="Group 101">
            <a:extLst>
              <a:ext uri="{FF2B5EF4-FFF2-40B4-BE49-F238E27FC236}">
                <a16:creationId xmlns:a16="http://schemas.microsoft.com/office/drawing/2014/main" id="{926F7BBC-5C8A-4CD8-ADDE-A171FD735B60}"/>
              </a:ext>
            </a:extLst>
          </p:cNvPr>
          <p:cNvGrpSpPr>
            <a:grpSpLocks/>
          </p:cNvGrpSpPr>
          <p:nvPr/>
        </p:nvGrpSpPr>
        <p:grpSpPr bwMode="auto">
          <a:xfrm>
            <a:off x="2979738" y="5170488"/>
            <a:ext cx="3001962" cy="942975"/>
            <a:chOff x="2021" y="3448"/>
            <a:chExt cx="1489" cy="494"/>
          </a:xfrm>
        </p:grpSpPr>
        <p:sp>
          <p:nvSpPr>
            <p:cNvPr id="43059" name="Rectangle 110">
              <a:extLst>
                <a:ext uri="{FF2B5EF4-FFF2-40B4-BE49-F238E27FC236}">
                  <a16:creationId xmlns:a16="http://schemas.microsoft.com/office/drawing/2014/main" id="{905C0518-EE52-4A3F-A563-3CE1F1BC9B46}"/>
                </a:ext>
              </a:extLst>
            </p:cNvPr>
            <p:cNvSpPr>
              <a:spLocks noChangeArrowheads="1"/>
            </p:cNvSpPr>
            <p:nvPr/>
          </p:nvSpPr>
          <p:spPr bwMode="auto">
            <a:xfrm>
              <a:off x="2153" y="3466"/>
              <a:ext cx="1351" cy="422"/>
            </a:xfrm>
            <a:prstGeom prst="rect">
              <a:avLst/>
            </a:prstGeom>
            <a:solidFill>
              <a:schemeClr val="bg1"/>
            </a:solidFill>
            <a:ln w="25400" algn="ctr">
              <a:solidFill>
                <a:srgbClr val="003C6A"/>
              </a:solidFill>
              <a:miter lim="800000"/>
              <a:headEnd/>
              <a:tailEnd/>
            </a:ln>
          </p:spPr>
          <p:txBody>
            <a:bodyPr anchor="ctr"/>
            <a:lstStyle>
              <a:lvl1pPr>
                <a:lnSpc>
                  <a:spcPct val="90000"/>
                </a:lnSpc>
                <a:spcBef>
                  <a:spcPct val="30000"/>
                </a:spcBef>
                <a:buClr>
                  <a:schemeClr val="tx2"/>
                </a:buClr>
                <a:buFont typeface="Wingdings" panose="05000000000000000000" pitchFamily="2" charset="2"/>
                <a:buChar char="§"/>
                <a:defRPr sz="2400">
                  <a:solidFill>
                    <a:schemeClr val="tx1"/>
                  </a:solidFill>
                  <a:latin typeface="Arial" panose="020B0604020202020204" pitchFamily="34" charset="0"/>
                </a:defRPr>
              </a:lvl1pPr>
              <a:lvl2pPr marL="742950" indent="-285750">
                <a:lnSpc>
                  <a:spcPct val="90000"/>
                </a:lnSpc>
                <a:spcBef>
                  <a:spcPct val="30000"/>
                </a:spcBef>
                <a:buClr>
                  <a:schemeClr val="tx2"/>
                </a:buClr>
                <a:buChar char="–"/>
                <a:defRPr sz="2000">
                  <a:solidFill>
                    <a:schemeClr val="tx1"/>
                  </a:solidFill>
                  <a:latin typeface="Arial" panose="020B0604020202020204" pitchFamily="34" charset="0"/>
                </a:defRPr>
              </a:lvl2pPr>
              <a:lvl3pPr marL="1143000" indent="-228600">
                <a:lnSpc>
                  <a:spcPct val="90000"/>
                </a:lnSpc>
                <a:spcBef>
                  <a:spcPct val="30000"/>
                </a:spcBef>
                <a:buClr>
                  <a:schemeClr val="tx2"/>
                </a:buClr>
                <a:buChar char="•"/>
                <a:defRPr sz="2400">
                  <a:solidFill>
                    <a:schemeClr val="tx1"/>
                  </a:solidFill>
                  <a:latin typeface="Arial" panose="020B0604020202020204" pitchFamily="34" charset="0"/>
                </a:defRPr>
              </a:lvl3pPr>
              <a:lvl4pPr marL="1600200" indent="-228600">
                <a:lnSpc>
                  <a:spcPct val="90000"/>
                </a:lnSpc>
                <a:spcBef>
                  <a:spcPct val="30000"/>
                </a:spcBef>
                <a:buClr>
                  <a:schemeClr val="tx2"/>
                </a:buClr>
                <a:buChar char="–"/>
                <a:defRPr sz="1600">
                  <a:solidFill>
                    <a:schemeClr val="tx1"/>
                  </a:solidFill>
                  <a:latin typeface="Arial" panose="020B0604020202020204" pitchFamily="34" charset="0"/>
                </a:defRPr>
              </a:lvl4pPr>
              <a:lvl5pPr marL="2057400" indent="-228600">
                <a:lnSpc>
                  <a:spcPct val="90000"/>
                </a:lnSpc>
                <a:spcBef>
                  <a:spcPct val="30000"/>
                </a:spcBef>
                <a:buClr>
                  <a:schemeClr val="tx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altLang="de-DE"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3060" name="Oval 111">
              <a:extLst>
                <a:ext uri="{FF2B5EF4-FFF2-40B4-BE49-F238E27FC236}">
                  <a16:creationId xmlns:a16="http://schemas.microsoft.com/office/drawing/2014/main" id="{037CAF7B-2209-4DBD-B017-5E75C4B3422D}"/>
                </a:ext>
              </a:extLst>
            </p:cNvPr>
            <p:cNvSpPr>
              <a:spLocks noChangeArrowheads="1"/>
            </p:cNvSpPr>
            <p:nvPr/>
          </p:nvSpPr>
          <p:spPr bwMode="auto">
            <a:xfrm>
              <a:off x="2021" y="3543"/>
              <a:ext cx="240" cy="240"/>
            </a:xfrm>
            <a:prstGeom prst="ellipse">
              <a:avLst/>
            </a:prstGeom>
            <a:solidFill>
              <a:schemeClr val="accent2"/>
            </a:solidFill>
            <a:ln w="25400" algn="ctr">
              <a:solidFill>
                <a:srgbClr val="003C6A"/>
              </a:solidFill>
              <a:round/>
              <a:headEnd/>
              <a:tailEnd/>
            </a:ln>
          </p:spPr>
          <p:txBody>
            <a:bodyPr anchor="ctr"/>
            <a:lstStyle>
              <a:lvl1pPr>
                <a:lnSpc>
                  <a:spcPct val="90000"/>
                </a:lnSpc>
                <a:spcBef>
                  <a:spcPct val="30000"/>
                </a:spcBef>
                <a:buClr>
                  <a:schemeClr val="tx2"/>
                </a:buClr>
                <a:buFont typeface="Wingdings" panose="05000000000000000000" pitchFamily="2" charset="2"/>
                <a:buChar char="§"/>
                <a:defRPr sz="2400">
                  <a:solidFill>
                    <a:schemeClr val="tx1"/>
                  </a:solidFill>
                  <a:latin typeface="Arial" panose="020B0604020202020204" pitchFamily="34" charset="0"/>
                </a:defRPr>
              </a:lvl1pPr>
              <a:lvl2pPr marL="742950" indent="-285750">
                <a:lnSpc>
                  <a:spcPct val="90000"/>
                </a:lnSpc>
                <a:spcBef>
                  <a:spcPct val="30000"/>
                </a:spcBef>
                <a:buClr>
                  <a:schemeClr val="tx2"/>
                </a:buClr>
                <a:buChar char="–"/>
                <a:defRPr sz="2000">
                  <a:solidFill>
                    <a:schemeClr val="tx1"/>
                  </a:solidFill>
                  <a:latin typeface="Arial" panose="020B0604020202020204" pitchFamily="34" charset="0"/>
                </a:defRPr>
              </a:lvl2pPr>
              <a:lvl3pPr marL="1143000" indent="-228600">
                <a:lnSpc>
                  <a:spcPct val="90000"/>
                </a:lnSpc>
                <a:spcBef>
                  <a:spcPct val="30000"/>
                </a:spcBef>
                <a:buClr>
                  <a:schemeClr val="tx2"/>
                </a:buClr>
                <a:buChar char="•"/>
                <a:defRPr sz="2400">
                  <a:solidFill>
                    <a:schemeClr val="tx1"/>
                  </a:solidFill>
                  <a:latin typeface="Arial" panose="020B0604020202020204" pitchFamily="34" charset="0"/>
                </a:defRPr>
              </a:lvl3pPr>
              <a:lvl4pPr marL="1600200" indent="-228600">
                <a:lnSpc>
                  <a:spcPct val="90000"/>
                </a:lnSpc>
                <a:spcBef>
                  <a:spcPct val="30000"/>
                </a:spcBef>
                <a:buClr>
                  <a:schemeClr val="tx2"/>
                </a:buClr>
                <a:buChar char="–"/>
                <a:defRPr sz="1600">
                  <a:solidFill>
                    <a:schemeClr val="tx1"/>
                  </a:solidFill>
                  <a:latin typeface="Arial" panose="020B0604020202020204" pitchFamily="34" charset="0"/>
                </a:defRPr>
              </a:lvl4pPr>
              <a:lvl5pPr marL="2057400" indent="-228600">
                <a:lnSpc>
                  <a:spcPct val="90000"/>
                </a:lnSpc>
                <a:spcBef>
                  <a:spcPct val="30000"/>
                </a:spcBef>
                <a:buClr>
                  <a:schemeClr val="tx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de-DE" sz="2000" b="1" i="0" u="none" strike="noStrike" kern="1200" cap="none" spc="0" normalizeH="0" baseline="0" noProof="0">
                  <a:ln>
                    <a:noFill/>
                  </a:ln>
                  <a:solidFill>
                    <a:srgbClr val="006AD0"/>
                  </a:solidFill>
                  <a:effectLst/>
                  <a:uLnTx/>
                  <a:uFillTx/>
                  <a:latin typeface="Arial" panose="020B0604020202020204" pitchFamily="34" charset="0"/>
                  <a:ea typeface="+mn-ea"/>
                  <a:cs typeface="Arial" panose="020B0604020202020204" pitchFamily="34" charset="0"/>
                </a:rPr>
                <a:t>2</a:t>
              </a:r>
              <a:endParaRPr kumimoji="0" lang="en-US" altLang="de-DE" sz="2000" b="1" i="0" u="none" strike="noStrike" kern="1200" cap="none" spc="0" normalizeH="0" baseline="0" noProof="0">
                <a:ln>
                  <a:noFill/>
                </a:ln>
                <a:solidFill>
                  <a:srgbClr val="006AD0"/>
                </a:solidFill>
                <a:effectLst/>
                <a:uLnTx/>
                <a:uFillTx/>
                <a:latin typeface="Arial" panose="020B0604020202020204" pitchFamily="34" charset="0"/>
                <a:ea typeface="+mn-ea"/>
                <a:cs typeface="Arial" panose="020B0604020202020204" pitchFamily="34" charset="0"/>
              </a:endParaRPr>
            </a:p>
          </p:txBody>
        </p:sp>
        <p:sp>
          <p:nvSpPr>
            <p:cNvPr id="43061" name="Text Box 12">
              <a:extLst>
                <a:ext uri="{FF2B5EF4-FFF2-40B4-BE49-F238E27FC236}">
                  <a16:creationId xmlns:a16="http://schemas.microsoft.com/office/drawing/2014/main" id="{E1719457-5040-45B4-BD02-2431236788D3}"/>
                </a:ext>
              </a:extLst>
            </p:cNvPr>
            <p:cNvSpPr txBox="1">
              <a:spLocks noChangeArrowheads="1"/>
            </p:cNvSpPr>
            <p:nvPr/>
          </p:nvSpPr>
          <p:spPr bwMode="auto">
            <a:xfrm>
              <a:off x="2249" y="3448"/>
              <a:ext cx="1261" cy="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Clr>
                  <a:schemeClr val="tx2"/>
                </a:buClr>
                <a:buFont typeface="Wingdings" panose="05000000000000000000" pitchFamily="2" charset="2"/>
                <a:buChar char="§"/>
                <a:defRPr sz="2400">
                  <a:solidFill>
                    <a:schemeClr val="tx1"/>
                  </a:solidFill>
                  <a:latin typeface="Arial" panose="020B0604020202020204" pitchFamily="34" charset="0"/>
                </a:defRPr>
              </a:lvl1pPr>
              <a:lvl2pPr marL="742950" indent="-285750">
                <a:lnSpc>
                  <a:spcPct val="90000"/>
                </a:lnSpc>
                <a:spcBef>
                  <a:spcPct val="30000"/>
                </a:spcBef>
                <a:buClr>
                  <a:schemeClr val="tx2"/>
                </a:buClr>
                <a:buChar char="–"/>
                <a:defRPr sz="2000">
                  <a:solidFill>
                    <a:schemeClr val="tx1"/>
                  </a:solidFill>
                  <a:latin typeface="Arial" panose="020B0604020202020204" pitchFamily="34" charset="0"/>
                </a:defRPr>
              </a:lvl2pPr>
              <a:lvl3pPr marL="1143000" indent="-228600">
                <a:lnSpc>
                  <a:spcPct val="90000"/>
                </a:lnSpc>
                <a:spcBef>
                  <a:spcPct val="30000"/>
                </a:spcBef>
                <a:buClr>
                  <a:schemeClr val="tx2"/>
                </a:buClr>
                <a:buChar char="•"/>
                <a:defRPr sz="2400">
                  <a:solidFill>
                    <a:schemeClr val="tx1"/>
                  </a:solidFill>
                  <a:latin typeface="Arial" panose="020B0604020202020204" pitchFamily="34" charset="0"/>
                </a:defRPr>
              </a:lvl3pPr>
              <a:lvl4pPr marL="1600200" indent="-228600">
                <a:lnSpc>
                  <a:spcPct val="90000"/>
                </a:lnSpc>
                <a:spcBef>
                  <a:spcPct val="30000"/>
                </a:spcBef>
                <a:buClr>
                  <a:schemeClr val="tx2"/>
                </a:buClr>
                <a:buChar char="–"/>
                <a:defRPr sz="1600">
                  <a:solidFill>
                    <a:schemeClr val="tx1"/>
                  </a:solidFill>
                  <a:latin typeface="Arial" panose="020B0604020202020204" pitchFamily="34" charset="0"/>
                </a:defRPr>
              </a:lvl4pPr>
              <a:lvl5pPr marL="2057400" indent="-228600">
                <a:lnSpc>
                  <a:spcPct val="90000"/>
                </a:lnSpc>
                <a:spcBef>
                  <a:spcPct val="30000"/>
                </a:spcBef>
                <a:buClr>
                  <a:schemeClr val="tx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Bisphosphonate hemmen die von Osteoklasten vermittelte Resorption</a:t>
              </a:r>
              <a:endParaRPr kumimoji="0" lang="en-US" altLang="de-DE" sz="1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de-DE" sz="1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pic>
        <p:nvPicPr>
          <p:cNvPr id="43034" name="Picture 76" descr="multinucleated2">
            <a:extLst>
              <a:ext uri="{FF2B5EF4-FFF2-40B4-BE49-F238E27FC236}">
                <a16:creationId xmlns:a16="http://schemas.microsoft.com/office/drawing/2014/main" id="{51950844-8578-4EB3-9887-43490494FD0D}"/>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rot="2418846">
            <a:off x="1633538" y="2009775"/>
            <a:ext cx="5969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35" name="Picture 77" descr="OPG_Pass_Main">
            <a:extLst>
              <a:ext uri="{FF2B5EF4-FFF2-40B4-BE49-F238E27FC236}">
                <a16:creationId xmlns:a16="http://schemas.microsoft.com/office/drawing/2014/main" id="{01C07BA5-F115-49D6-B9CC-705BB6BFC97B}"/>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rot="658839">
            <a:off x="3041650" y="3567113"/>
            <a:ext cx="2286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36" name="Picture 78" descr="OPG_Pass_Main">
            <a:extLst>
              <a:ext uri="{FF2B5EF4-FFF2-40B4-BE49-F238E27FC236}">
                <a16:creationId xmlns:a16="http://schemas.microsoft.com/office/drawing/2014/main" id="{BB499D13-6B4D-44FB-BA9D-CC3850A465A4}"/>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rot="6000000">
            <a:off x="1456532" y="3972718"/>
            <a:ext cx="2286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37" name="Picture 79" descr="RANK_Pass_Main">
            <a:extLst>
              <a:ext uri="{FF2B5EF4-FFF2-40B4-BE49-F238E27FC236}">
                <a16:creationId xmlns:a16="http://schemas.microsoft.com/office/drawing/2014/main" id="{9949A863-E56F-4139-BDD9-F21A380E0281}"/>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rot="5655362">
            <a:off x="3098800" y="3976688"/>
            <a:ext cx="215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38" name="Picture 80" descr="RANK_Pass_Main">
            <a:extLst>
              <a:ext uri="{FF2B5EF4-FFF2-40B4-BE49-F238E27FC236}">
                <a16:creationId xmlns:a16="http://schemas.microsoft.com/office/drawing/2014/main" id="{024A4902-1E2E-4D9B-A2B8-6B7FE3B076D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7891804">
            <a:off x="1691481" y="3739357"/>
            <a:ext cx="180975"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39" name="Picture 81" descr="RANK_Pass_Main">
            <a:extLst>
              <a:ext uri="{FF2B5EF4-FFF2-40B4-BE49-F238E27FC236}">
                <a16:creationId xmlns:a16="http://schemas.microsoft.com/office/drawing/2014/main" id="{7A1AC638-8946-4FCE-9BA9-058C00700EE2}"/>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rot="5646389">
            <a:off x="2390775" y="4086225"/>
            <a:ext cx="219075"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40" name="Picture 82" descr="RANK_Pass_Main">
            <a:extLst>
              <a:ext uri="{FF2B5EF4-FFF2-40B4-BE49-F238E27FC236}">
                <a16:creationId xmlns:a16="http://schemas.microsoft.com/office/drawing/2014/main" id="{204101FD-0BB4-4536-993B-24529D893F45}"/>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rot="5945186">
            <a:off x="1958975" y="3987800"/>
            <a:ext cx="215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41" name="Picture 84" descr="RANK_Pass_Main">
            <a:extLst>
              <a:ext uri="{FF2B5EF4-FFF2-40B4-BE49-F238E27FC236}">
                <a16:creationId xmlns:a16="http://schemas.microsoft.com/office/drawing/2014/main" id="{CC932666-C543-4F48-860B-85C68E27D3E7}"/>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rot="-4696493">
            <a:off x="1468438" y="3422650"/>
            <a:ext cx="22542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42" name="Picture 86" descr="RANK_Pass_Main">
            <a:extLst>
              <a:ext uri="{FF2B5EF4-FFF2-40B4-BE49-F238E27FC236}">
                <a16:creationId xmlns:a16="http://schemas.microsoft.com/office/drawing/2014/main" id="{D05B1ACB-4A50-4EE2-A5A6-B43898164D62}"/>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rot="5655362">
            <a:off x="2519363" y="3743325"/>
            <a:ext cx="215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43" name="Picture 41" descr="RANKandOPG_Pass_Main">
            <a:extLst>
              <a:ext uri="{FF2B5EF4-FFF2-40B4-BE49-F238E27FC236}">
                <a16:creationId xmlns:a16="http://schemas.microsoft.com/office/drawing/2014/main" id="{E67554B1-52D8-4A2E-AE02-7BDCD2AA7795}"/>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rot="6458769">
            <a:off x="2803525" y="3673475"/>
            <a:ext cx="22860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44" name="Picture 85" descr="RANK_Pass_Main">
            <a:extLst>
              <a:ext uri="{FF2B5EF4-FFF2-40B4-BE49-F238E27FC236}">
                <a16:creationId xmlns:a16="http://schemas.microsoft.com/office/drawing/2014/main" id="{5C5910B3-B785-4054-8BD3-5C6CEA30D7B7}"/>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406650" y="2970213"/>
            <a:ext cx="215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45" name="Picture 84" descr="RANK_Pass_Main">
            <a:extLst>
              <a:ext uri="{FF2B5EF4-FFF2-40B4-BE49-F238E27FC236}">
                <a16:creationId xmlns:a16="http://schemas.microsoft.com/office/drawing/2014/main" id="{31F744DA-411F-47F3-8AE8-3E9A5674A6F9}"/>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rot="-4696493">
            <a:off x="2862263" y="2938463"/>
            <a:ext cx="22542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46" name="Picture 84" descr="RANK_Pass_Main">
            <a:extLst>
              <a:ext uri="{FF2B5EF4-FFF2-40B4-BE49-F238E27FC236}">
                <a16:creationId xmlns:a16="http://schemas.microsoft.com/office/drawing/2014/main" id="{E767B817-4AF4-4766-A498-D9B8BD694D02}"/>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rot="-6743362">
            <a:off x="2560638" y="2655888"/>
            <a:ext cx="22542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47" name="Picture 84" descr="RANK_Pass_Main">
            <a:extLst>
              <a:ext uri="{FF2B5EF4-FFF2-40B4-BE49-F238E27FC236}">
                <a16:creationId xmlns:a16="http://schemas.microsoft.com/office/drawing/2014/main" id="{08588AD1-E70B-4E6B-AF09-A8BE04557B49}"/>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rot="-4696493">
            <a:off x="2673350" y="3270250"/>
            <a:ext cx="22542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48" name="Picture 43" descr="RANK_Pass_Main">
            <a:extLst>
              <a:ext uri="{FF2B5EF4-FFF2-40B4-BE49-F238E27FC236}">
                <a16:creationId xmlns:a16="http://schemas.microsoft.com/office/drawing/2014/main" id="{5CB2D67B-426C-4370-BC42-0B4C4B222E16}"/>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819400" y="4114800"/>
            <a:ext cx="215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49" name="Picture 45" descr="RANK_Pass_Main">
            <a:extLst>
              <a:ext uri="{FF2B5EF4-FFF2-40B4-BE49-F238E27FC236}">
                <a16:creationId xmlns:a16="http://schemas.microsoft.com/office/drawing/2014/main" id="{794E69A1-05F4-4AD3-8DA2-35FE8B60578F}"/>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rot="-4692570">
            <a:off x="3203575" y="2909888"/>
            <a:ext cx="1936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3050" name="Group 100">
            <a:extLst>
              <a:ext uri="{FF2B5EF4-FFF2-40B4-BE49-F238E27FC236}">
                <a16:creationId xmlns:a16="http://schemas.microsoft.com/office/drawing/2014/main" id="{3330C431-5EEF-4D7E-AA42-C605DD57956E}"/>
              </a:ext>
            </a:extLst>
          </p:cNvPr>
          <p:cNvGrpSpPr>
            <a:grpSpLocks/>
          </p:cNvGrpSpPr>
          <p:nvPr/>
        </p:nvGrpSpPr>
        <p:grpSpPr bwMode="auto">
          <a:xfrm>
            <a:off x="5029200" y="3616325"/>
            <a:ext cx="3400425" cy="954088"/>
            <a:chOff x="3168" y="2208"/>
            <a:chExt cx="1728" cy="555"/>
          </a:xfrm>
        </p:grpSpPr>
        <p:sp>
          <p:nvSpPr>
            <p:cNvPr id="43056" name="Rectangle 110">
              <a:extLst>
                <a:ext uri="{FF2B5EF4-FFF2-40B4-BE49-F238E27FC236}">
                  <a16:creationId xmlns:a16="http://schemas.microsoft.com/office/drawing/2014/main" id="{17821223-024B-49BE-9A6F-09B3A8A456CE}"/>
                </a:ext>
              </a:extLst>
            </p:cNvPr>
            <p:cNvSpPr>
              <a:spLocks noChangeArrowheads="1"/>
            </p:cNvSpPr>
            <p:nvPr/>
          </p:nvSpPr>
          <p:spPr bwMode="auto">
            <a:xfrm>
              <a:off x="3304" y="2213"/>
              <a:ext cx="1544" cy="440"/>
            </a:xfrm>
            <a:prstGeom prst="rect">
              <a:avLst/>
            </a:prstGeom>
            <a:solidFill>
              <a:schemeClr val="bg1"/>
            </a:solidFill>
            <a:ln w="25400" algn="ctr">
              <a:solidFill>
                <a:srgbClr val="003C6A"/>
              </a:solidFill>
              <a:miter lim="800000"/>
              <a:headEnd/>
              <a:tailEnd/>
            </a:ln>
          </p:spPr>
          <p:txBody>
            <a:bodyPr anchor="ctr"/>
            <a:lstStyle>
              <a:lvl1pPr>
                <a:lnSpc>
                  <a:spcPct val="90000"/>
                </a:lnSpc>
                <a:spcBef>
                  <a:spcPct val="30000"/>
                </a:spcBef>
                <a:buClr>
                  <a:schemeClr val="tx2"/>
                </a:buClr>
                <a:buFont typeface="Wingdings" panose="05000000000000000000" pitchFamily="2" charset="2"/>
                <a:buChar char="§"/>
                <a:defRPr sz="2400">
                  <a:solidFill>
                    <a:schemeClr val="tx1"/>
                  </a:solidFill>
                  <a:latin typeface="Arial" panose="020B0604020202020204" pitchFamily="34" charset="0"/>
                </a:defRPr>
              </a:lvl1pPr>
              <a:lvl2pPr marL="742950" indent="-285750">
                <a:lnSpc>
                  <a:spcPct val="90000"/>
                </a:lnSpc>
                <a:spcBef>
                  <a:spcPct val="30000"/>
                </a:spcBef>
                <a:buClr>
                  <a:schemeClr val="tx2"/>
                </a:buClr>
                <a:buChar char="–"/>
                <a:defRPr sz="2000">
                  <a:solidFill>
                    <a:schemeClr val="tx1"/>
                  </a:solidFill>
                  <a:latin typeface="Arial" panose="020B0604020202020204" pitchFamily="34" charset="0"/>
                </a:defRPr>
              </a:lvl2pPr>
              <a:lvl3pPr marL="1143000" indent="-228600">
                <a:lnSpc>
                  <a:spcPct val="90000"/>
                </a:lnSpc>
                <a:spcBef>
                  <a:spcPct val="30000"/>
                </a:spcBef>
                <a:buClr>
                  <a:schemeClr val="tx2"/>
                </a:buClr>
                <a:buChar char="•"/>
                <a:defRPr sz="2400">
                  <a:solidFill>
                    <a:schemeClr val="tx1"/>
                  </a:solidFill>
                  <a:latin typeface="Arial" panose="020B0604020202020204" pitchFamily="34" charset="0"/>
                </a:defRPr>
              </a:lvl3pPr>
              <a:lvl4pPr marL="1600200" indent="-228600">
                <a:lnSpc>
                  <a:spcPct val="90000"/>
                </a:lnSpc>
                <a:spcBef>
                  <a:spcPct val="30000"/>
                </a:spcBef>
                <a:buClr>
                  <a:schemeClr val="tx2"/>
                </a:buClr>
                <a:buChar char="–"/>
                <a:defRPr sz="1600">
                  <a:solidFill>
                    <a:schemeClr val="tx1"/>
                  </a:solidFill>
                  <a:latin typeface="Arial" panose="020B0604020202020204" pitchFamily="34" charset="0"/>
                </a:defRPr>
              </a:lvl4pPr>
              <a:lvl5pPr marL="2057400" indent="-228600">
                <a:lnSpc>
                  <a:spcPct val="90000"/>
                </a:lnSpc>
                <a:spcBef>
                  <a:spcPct val="30000"/>
                </a:spcBef>
                <a:buClr>
                  <a:schemeClr val="tx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altLang="de-DE"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3057" name="Text Box 12">
              <a:extLst>
                <a:ext uri="{FF2B5EF4-FFF2-40B4-BE49-F238E27FC236}">
                  <a16:creationId xmlns:a16="http://schemas.microsoft.com/office/drawing/2014/main" id="{597A6C0B-B596-4976-A2EE-09DF46299748}"/>
                </a:ext>
              </a:extLst>
            </p:cNvPr>
            <p:cNvSpPr txBox="1">
              <a:spLocks noChangeArrowheads="1"/>
            </p:cNvSpPr>
            <p:nvPr/>
          </p:nvSpPr>
          <p:spPr bwMode="auto">
            <a:xfrm>
              <a:off x="3397" y="2208"/>
              <a:ext cx="1499" cy="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Clr>
                  <a:schemeClr val="tx2"/>
                </a:buClr>
                <a:buFont typeface="Wingdings" panose="05000000000000000000" pitchFamily="2" charset="2"/>
                <a:buChar char="§"/>
                <a:defRPr sz="2400">
                  <a:solidFill>
                    <a:schemeClr val="tx1"/>
                  </a:solidFill>
                  <a:latin typeface="Arial" panose="020B0604020202020204" pitchFamily="34" charset="0"/>
                </a:defRPr>
              </a:lvl1pPr>
              <a:lvl2pPr marL="742950" indent="-285750">
                <a:lnSpc>
                  <a:spcPct val="90000"/>
                </a:lnSpc>
                <a:spcBef>
                  <a:spcPct val="30000"/>
                </a:spcBef>
                <a:buClr>
                  <a:schemeClr val="tx2"/>
                </a:buClr>
                <a:buChar char="–"/>
                <a:defRPr sz="2000">
                  <a:solidFill>
                    <a:schemeClr val="tx1"/>
                  </a:solidFill>
                  <a:latin typeface="Arial" panose="020B0604020202020204" pitchFamily="34" charset="0"/>
                </a:defRPr>
              </a:lvl2pPr>
              <a:lvl3pPr marL="1143000" indent="-228600">
                <a:lnSpc>
                  <a:spcPct val="90000"/>
                </a:lnSpc>
                <a:spcBef>
                  <a:spcPct val="30000"/>
                </a:spcBef>
                <a:buClr>
                  <a:schemeClr val="tx2"/>
                </a:buClr>
                <a:buChar char="•"/>
                <a:defRPr sz="2400">
                  <a:solidFill>
                    <a:schemeClr val="tx1"/>
                  </a:solidFill>
                  <a:latin typeface="Arial" panose="020B0604020202020204" pitchFamily="34" charset="0"/>
                </a:defRPr>
              </a:lvl3pPr>
              <a:lvl4pPr marL="1600200" indent="-228600">
                <a:lnSpc>
                  <a:spcPct val="90000"/>
                </a:lnSpc>
                <a:spcBef>
                  <a:spcPct val="30000"/>
                </a:spcBef>
                <a:buClr>
                  <a:schemeClr val="tx2"/>
                </a:buClr>
                <a:buChar char="–"/>
                <a:defRPr sz="1600">
                  <a:solidFill>
                    <a:schemeClr val="tx1"/>
                  </a:solidFill>
                  <a:latin typeface="Arial" panose="020B0604020202020204" pitchFamily="34" charset="0"/>
                </a:defRPr>
              </a:lvl4pPr>
              <a:lvl5pPr marL="2057400" indent="-228600">
                <a:lnSpc>
                  <a:spcPct val="90000"/>
                </a:lnSpc>
                <a:spcBef>
                  <a:spcPct val="30000"/>
                </a:spcBef>
                <a:buClr>
                  <a:schemeClr val="tx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Bisphosphonate binden an den Knochen und werden von reifen Osteoklasten aufgenommen</a:t>
              </a:r>
              <a:endParaRPr kumimoji="0" lang="en-US" altLang="de-DE" sz="1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de-DE" sz="1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3058" name="Oval 111">
              <a:extLst>
                <a:ext uri="{FF2B5EF4-FFF2-40B4-BE49-F238E27FC236}">
                  <a16:creationId xmlns:a16="http://schemas.microsoft.com/office/drawing/2014/main" id="{50C704CF-3CFB-4545-9E40-41392F374BAB}"/>
                </a:ext>
              </a:extLst>
            </p:cNvPr>
            <p:cNvSpPr>
              <a:spLocks noChangeArrowheads="1"/>
            </p:cNvSpPr>
            <p:nvPr/>
          </p:nvSpPr>
          <p:spPr bwMode="auto">
            <a:xfrm>
              <a:off x="3168" y="2305"/>
              <a:ext cx="240" cy="240"/>
            </a:xfrm>
            <a:prstGeom prst="ellipse">
              <a:avLst/>
            </a:prstGeom>
            <a:solidFill>
              <a:schemeClr val="accent2"/>
            </a:solidFill>
            <a:ln w="25400" algn="ctr">
              <a:solidFill>
                <a:srgbClr val="003C6A"/>
              </a:solidFill>
              <a:round/>
              <a:headEnd/>
              <a:tailEnd/>
            </a:ln>
          </p:spPr>
          <p:txBody>
            <a:bodyPr anchor="ctr"/>
            <a:lstStyle>
              <a:lvl1pPr>
                <a:lnSpc>
                  <a:spcPct val="90000"/>
                </a:lnSpc>
                <a:spcBef>
                  <a:spcPct val="30000"/>
                </a:spcBef>
                <a:buClr>
                  <a:schemeClr val="tx2"/>
                </a:buClr>
                <a:buFont typeface="Wingdings" panose="05000000000000000000" pitchFamily="2" charset="2"/>
                <a:buChar char="§"/>
                <a:defRPr sz="2400">
                  <a:solidFill>
                    <a:schemeClr val="tx1"/>
                  </a:solidFill>
                  <a:latin typeface="Arial" panose="020B0604020202020204" pitchFamily="34" charset="0"/>
                </a:defRPr>
              </a:lvl1pPr>
              <a:lvl2pPr marL="742950" indent="-285750">
                <a:lnSpc>
                  <a:spcPct val="90000"/>
                </a:lnSpc>
                <a:spcBef>
                  <a:spcPct val="30000"/>
                </a:spcBef>
                <a:buClr>
                  <a:schemeClr val="tx2"/>
                </a:buClr>
                <a:buChar char="–"/>
                <a:defRPr sz="2000">
                  <a:solidFill>
                    <a:schemeClr val="tx1"/>
                  </a:solidFill>
                  <a:latin typeface="Arial" panose="020B0604020202020204" pitchFamily="34" charset="0"/>
                </a:defRPr>
              </a:lvl2pPr>
              <a:lvl3pPr marL="1143000" indent="-228600">
                <a:lnSpc>
                  <a:spcPct val="90000"/>
                </a:lnSpc>
                <a:spcBef>
                  <a:spcPct val="30000"/>
                </a:spcBef>
                <a:buClr>
                  <a:schemeClr val="tx2"/>
                </a:buClr>
                <a:buChar char="•"/>
                <a:defRPr sz="2400">
                  <a:solidFill>
                    <a:schemeClr val="tx1"/>
                  </a:solidFill>
                  <a:latin typeface="Arial" panose="020B0604020202020204" pitchFamily="34" charset="0"/>
                </a:defRPr>
              </a:lvl3pPr>
              <a:lvl4pPr marL="1600200" indent="-228600">
                <a:lnSpc>
                  <a:spcPct val="90000"/>
                </a:lnSpc>
                <a:spcBef>
                  <a:spcPct val="30000"/>
                </a:spcBef>
                <a:buClr>
                  <a:schemeClr val="tx2"/>
                </a:buClr>
                <a:buChar char="–"/>
                <a:defRPr sz="1600">
                  <a:solidFill>
                    <a:schemeClr val="tx1"/>
                  </a:solidFill>
                  <a:latin typeface="Arial" panose="020B0604020202020204" pitchFamily="34" charset="0"/>
                </a:defRPr>
              </a:lvl4pPr>
              <a:lvl5pPr marL="2057400" indent="-228600">
                <a:lnSpc>
                  <a:spcPct val="90000"/>
                </a:lnSpc>
                <a:spcBef>
                  <a:spcPct val="30000"/>
                </a:spcBef>
                <a:buClr>
                  <a:schemeClr val="tx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de-DE" sz="2000" b="1" i="0" u="none" strike="noStrike" kern="1200" cap="none" spc="0" normalizeH="0" baseline="0" noProof="0">
                  <a:ln>
                    <a:noFill/>
                  </a:ln>
                  <a:solidFill>
                    <a:srgbClr val="006AD0"/>
                  </a:solidFill>
                  <a:effectLst/>
                  <a:uLnTx/>
                  <a:uFillTx/>
                  <a:latin typeface="Arial" panose="020B0604020202020204" pitchFamily="34" charset="0"/>
                  <a:ea typeface="+mn-ea"/>
                  <a:cs typeface="Arial" panose="020B0604020202020204" pitchFamily="34" charset="0"/>
                </a:rPr>
                <a:t>1</a:t>
              </a:r>
              <a:endParaRPr kumimoji="0" lang="en-US" altLang="de-DE" sz="2000" b="1" i="0" u="none" strike="noStrike" kern="1200" cap="none" spc="0" normalizeH="0" baseline="0" noProof="0">
                <a:ln>
                  <a:noFill/>
                </a:ln>
                <a:solidFill>
                  <a:srgbClr val="006AD0"/>
                </a:solidFill>
                <a:effectLst/>
                <a:uLnTx/>
                <a:uFillTx/>
                <a:latin typeface="Arial" panose="020B0604020202020204" pitchFamily="34" charset="0"/>
                <a:ea typeface="+mn-ea"/>
                <a:cs typeface="Arial" panose="020B0604020202020204" pitchFamily="34" charset="0"/>
              </a:endParaRPr>
            </a:p>
          </p:txBody>
        </p:sp>
      </p:grpSp>
      <p:grpSp>
        <p:nvGrpSpPr>
          <p:cNvPr id="43051" name="Group 105">
            <a:extLst>
              <a:ext uri="{FF2B5EF4-FFF2-40B4-BE49-F238E27FC236}">
                <a16:creationId xmlns:a16="http://schemas.microsoft.com/office/drawing/2014/main" id="{052D9BBA-C6D6-4237-A581-703F2C956B74}"/>
              </a:ext>
            </a:extLst>
          </p:cNvPr>
          <p:cNvGrpSpPr>
            <a:grpSpLocks/>
          </p:cNvGrpSpPr>
          <p:nvPr/>
        </p:nvGrpSpPr>
        <p:grpSpPr bwMode="auto">
          <a:xfrm>
            <a:off x="4146550" y="3302000"/>
            <a:ext cx="2392363" cy="1776413"/>
            <a:chOff x="2612" y="2080"/>
            <a:chExt cx="1507" cy="1119"/>
          </a:xfrm>
        </p:grpSpPr>
        <p:sp>
          <p:nvSpPr>
            <p:cNvPr id="43054" name="Freeform 103">
              <a:extLst>
                <a:ext uri="{FF2B5EF4-FFF2-40B4-BE49-F238E27FC236}">
                  <a16:creationId xmlns:a16="http://schemas.microsoft.com/office/drawing/2014/main" id="{39AD3863-F5EB-4EC4-944C-52F1F492F45A}"/>
                </a:ext>
              </a:extLst>
            </p:cNvPr>
            <p:cNvSpPr>
              <a:spLocks/>
            </p:cNvSpPr>
            <p:nvPr/>
          </p:nvSpPr>
          <p:spPr bwMode="auto">
            <a:xfrm>
              <a:off x="2612" y="2080"/>
              <a:ext cx="1412" cy="1064"/>
            </a:xfrm>
            <a:custGeom>
              <a:avLst/>
              <a:gdLst>
                <a:gd name="T0" fmla="*/ 0 w 1412"/>
                <a:gd name="T1" fmla="*/ 0 h 1064"/>
                <a:gd name="T2" fmla="*/ 484 w 1412"/>
                <a:gd name="T3" fmla="*/ 804 h 1064"/>
                <a:gd name="T4" fmla="*/ 1412 w 1412"/>
                <a:gd name="T5" fmla="*/ 1064 h 1064"/>
                <a:gd name="T6" fmla="*/ 0 60000 65536"/>
                <a:gd name="T7" fmla="*/ 0 60000 65536"/>
                <a:gd name="T8" fmla="*/ 0 60000 65536"/>
                <a:gd name="T9" fmla="*/ 0 w 1412"/>
                <a:gd name="T10" fmla="*/ 0 h 1064"/>
                <a:gd name="T11" fmla="*/ 1412 w 1412"/>
                <a:gd name="T12" fmla="*/ 1064 h 1064"/>
              </a:gdLst>
              <a:ahLst/>
              <a:cxnLst>
                <a:cxn ang="T6">
                  <a:pos x="T0" y="T1"/>
                </a:cxn>
                <a:cxn ang="T7">
                  <a:pos x="T2" y="T3"/>
                </a:cxn>
                <a:cxn ang="T8">
                  <a:pos x="T4" y="T5"/>
                </a:cxn>
              </a:cxnLst>
              <a:rect l="T9" t="T10" r="T11" b="T12"/>
              <a:pathLst>
                <a:path w="1412" h="1064">
                  <a:moveTo>
                    <a:pt x="0" y="0"/>
                  </a:moveTo>
                  <a:cubicBezTo>
                    <a:pt x="124" y="313"/>
                    <a:pt x="249" y="627"/>
                    <a:pt x="484" y="804"/>
                  </a:cubicBezTo>
                  <a:cubicBezTo>
                    <a:pt x="719" y="981"/>
                    <a:pt x="1065" y="1022"/>
                    <a:pt x="1412" y="1064"/>
                  </a:cubicBezTo>
                </a:path>
              </a:pathLst>
            </a:custGeom>
            <a:noFill/>
            <a:ln w="730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AT"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3055" name="AutoShape 104">
              <a:extLst>
                <a:ext uri="{FF2B5EF4-FFF2-40B4-BE49-F238E27FC236}">
                  <a16:creationId xmlns:a16="http://schemas.microsoft.com/office/drawing/2014/main" id="{C3BC6A42-4C13-4FF5-8C6F-1B6DAE64C178}"/>
                </a:ext>
              </a:extLst>
            </p:cNvPr>
            <p:cNvSpPr>
              <a:spLocks noChangeArrowheads="1"/>
            </p:cNvSpPr>
            <p:nvPr/>
          </p:nvSpPr>
          <p:spPr bwMode="auto">
            <a:xfrm rot="5786624">
              <a:off x="4015" y="3095"/>
              <a:ext cx="104" cy="104"/>
            </a:xfrm>
            <a:prstGeom prst="triangle">
              <a:avLst>
                <a:gd name="adj" fmla="val 50000"/>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ct val="30000"/>
                </a:spcBef>
                <a:buClr>
                  <a:schemeClr val="tx2"/>
                </a:buClr>
                <a:buFont typeface="Wingdings" panose="05000000000000000000" pitchFamily="2" charset="2"/>
                <a:buChar char="§"/>
                <a:defRPr sz="2400">
                  <a:solidFill>
                    <a:schemeClr val="tx1"/>
                  </a:solidFill>
                  <a:latin typeface="Arial" panose="020B0604020202020204" pitchFamily="34" charset="0"/>
                </a:defRPr>
              </a:lvl1pPr>
              <a:lvl2pPr marL="742950" indent="-285750">
                <a:lnSpc>
                  <a:spcPct val="90000"/>
                </a:lnSpc>
                <a:spcBef>
                  <a:spcPct val="30000"/>
                </a:spcBef>
                <a:buClr>
                  <a:schemeClr val="tx2"/>
                </a:buClr>
                <a:buChar char="–"/>
                <a:defRPr sz="2000">
                  <a:solidFill>
                    <a:schemeClr val="tx1"/>
                  </a:solidFill>
                  <a:latin typeface="Arial" panose="020B0604020202020204" pitchFamily="34" charset="0"/>
                </a:defRPr>
              </a:lvl2pPr>
              <a:lvl3pPr marL="1143000" indent="-228600">
                <a:lnSpc>
                  <a:spcPct val="90000"/>
                </a:lnSpc>
                <a:spcBef>
                  <a:spcPct val="30000"/>
                </a:spcBef>
                <a:buClr>
                  <a:schemeClr val="tx2"/>
                </a:buClr>
                <a:buChar char="•"/>
                <a:defRPr sz="2400">
                  <a:solidFill>
                    <a:schemeClr val="tx1"/>
                  </a:solidFill>
                  <a:latin typeface="Arial" panose="020B0604020202020204" pitchFamily="34" charset="0"/>
                </a:defRPr>
              </a:lvl3pPr>
              <a:lvl4pPr marL="1600200" indent="-228600">
                <a:lnSpc>
                  <a:spcPct val="90000"/>
                </a:lnSpc>
                <a:spcBef>
                  <a:spcPct val="30000"/>
                </a:spcBef>
                <a:buClr>
                  <a:schemeClr val="tx2"/>
                </a:buClr>
                <a:buChar char="–"/>
                <a:defRPr sz="1600">
                  <a:solidFill>
                    <a:schemeClr val="tx1"/>
                  </a:solidFill>
                  <a:latin typeface="Arial" panose="020B0604020202020204" pitchFamily="34" charset="0"/>
                </a:defRPr>
              </a:lvl4pPr>
              <a:lvl5pPr marL="2057400" indent="-228600">
                <a:lnSpc>
                  <a:spcPct val="90000"/>
                </a:lnSpc>
                <a:spcBef>
                  <a:spcPct val="30000"/>
                </a:spcBef>
                <a:buClr>
                  <a:schemeClr val="tx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altLang="de-DE"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43052" name="Rectangle 5">
            <a:extLst>
              <a:ext uri="{FF2B5EF4-FFF2-40B4-BE49-F238E27FC236}">
                <a16:creationId xmlns:a16="http://schemas.microsoft.com/office/drawing/2014/main" id="{378CA911-1F22-498E-B816-83935B8B5084}"/>
              </a:ext>
            </a:extLst>
          </p:cNvPr>
          <p:cNvSpPr>
            <a:spLocks noChangeArrowheads="1"/>
          </p:cNvSpPr>
          <p:nvPr/>
        </p:nvSpPr>
        <p:spPr bwMode="auto">
          <a:xfrm>
            <a:off x="173038" y="6659563"/>
            <a:ext cx="1906587"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wrap="none">
            <a:spAutoFit/>
          </a:bodyPr>
          <a:lstStyle>
            <a:lvl1pPr>
              <a:lnSpc>
                <a:spcPct val="90000"/>
              </a:lnSpc>
              <a:spcBef>
                <a:spcPct val="30000"/>
              </a:spcBef>
              <a:buClr>
                <a:schemeClr val="tx2"/>
              </a:buClr>
              <a:buFont typeface="Wingdings" panose="05000000000000000000" pitchFamily="2" charset="2"/>
              <a:buChar char="§"/>
              <a:defRPr sz="2400">
                <a:solidFill>
                  <a:schemeClr val="tx1"/>
                </a:solidFill>
                <a:latin typeface="Arial" panose="020B0604020202020204" pitchFamily="34" charset="0"/>
              </a:defRPr>
            </a:lvl1pPr>
            <a:lvl2pPr marL="742950" indent="-285750">
              <a:lnSpc>
                <a:spcPct val="90000"/>
              </a:lnSpc>
              <a:spcBef>
                <a:spcPct val="30000"/>
              </a:spcBef>
              <a:buClr>
                <a:schemeClr val="tx2"/>
              </a:buClr>
              <a:buChar char="–"/>
              <a:defRPr sz="2000">
                <a:solidFill>
                  <a:schemeClr val="tx1"/>
                </a:solidFill>
                <a:latin typeface="Arial" panose="020B0604020202020204" pitchFamily="34" charset="0"/>
              </a:defRPr>
            </a:lvl2pPr>
            <a:lvl3pPr marL="1143000" indent="-228600">
              <a:lnSpc>
                <a:spcPct val="90000"/>
              </a:lnSpc>
              <a:spcBef>
                <a:spcPct val="30000"/>
              </a:spcBef>
              <a:buClr>
                <a:schemeClr val="tx2"/>
              </a:buClr>
              <a:buChar char="•"/>
              <a:defRPr sz="2400">
                <a:solidFill>
                  <a:schemeClr val="tx1"/>
                </a:solidFill>
                <a:latin typeface="Arial" panose="020B0604020202020204" pitchFamily="34" charset="0"/>
              </a:defRPr>
            </a:lvl3pPr>
            <a:lvl4pPr marL="1600200" indent="-228600">
              <a:lnSpc>
                <a:spcPct val="90000"/>
              </a:lnSpc>
              <a:spcBef>
                <a:spcPct val="30000"/>
              </a:spcBef>
              <a:buClr>
                <a:schemeClr val="tx2"/>
              </a:buClr>
              <a:buChar char="–"/>
              <a:defRPr sz="1600">
                <a:solidFill>
                  <a:schemeClr val="tx1"/>
                </a:solidFill>
                <a:latin typeface="Arial" panose="020B0604020202020204" pitchFamily="34" charset="0"/>
              </a:defRPr>
            </a:lvl4pPr>
            <a:lvl5pPr marL="2057400" indent="-228600">
              <a:lnSpc>
                <a:spcPct val="90000"/>
              </a:lnSpc>
              <a:spcBef>
                <a:spcPct val="30000"/>
              </a:spcBef>
              <a:buClr>
                <a:schemeClr val="tx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de-DE" altLang="de-DE"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2011 Amgen Inc.</a:t>
            </a:r>
            <a:r>
              <a:rPr kumimoji="0" lang="en-US" altLang="de-DE"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de-DE" altLang="de-DE"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Alle Rechte vorbehalten.</a:t>
            </a:r>
            <a:endParaRPr kumimoji="0" lang="en-US" altLang="de-DE"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de-DE"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3053" name="Text Box 4">
            <a:extLst>
              <a:ext uri="{FF2B5EF4-FFF2-40B4-BE49-F238E27FC236}">
                <a16:creationId xmlns:a16="http://schemas.microsoft.com/office/drawing/2014/main" id="{0BE77F03-ACD1-4C7B-988A-C5B9781C0AEC}"/>
              </a:ext>
            </a:extLst>
          </p:cNvPr>
          <p:cNvSpPr txBox="1">
            <a:spLocks noChangeArrowheads="1"/>
          </p:cNvSpPr>
          <p:nvPr/>
        </p:nvSpPr>
        <p:spPr bwMode="auto">
          <a:xfrm>
            <a:off x="150813" y="6196013"/>
            <a:ext cx="3919537"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lnSpc>
                <a:spcPct val="90000"/>
              </a:lnSpc>
              <a:spcBef>
                <a:spcPct val="30000"/>
              </a:spcBef>
              <a:buClr>
                <a:schemeClr val="tx2"/>
              </a:buClr>
              <a:buFont typeface="Wingdings" panose="05000000000000000000" pitchFamily="2" charset="2"/>
              <a:buChar char="§"/>
              <a:defRPr sz="2400">
                <a:solidFill>
                  <a:schemeClr val="tx1"/>
                </a:solidFill>
                <a:latin typeface="Arial" panose="020B0604020202020204" pitchFamily="34" charset="0"/>
              </a:defRPr>
            </a:lvl1pPr>
            <a:lvl2pPr marL="742950" indent="-285750">
              <a:lnSpc>
                <a:spcPct val="90000"/>
              </a:lnSpc>
              <a:spcBef>
                <a:spcPct val="30000"/>
              </a:spcBef>
              <a:buClr>
                <a:schemeClr val="tx2"/>
              </a:buClr>
              <a:buChar char="–"/>
              <a:defRPr sz="2000">
                <a:solidFill>
                  <a:schemeClr val="tx1"/>
                </a:solidFill>
                <a:latin typeface="Arial" panose="020B0604020202020204" pitchFamily="34" charset="0"/>
              </a:defRPr>
            </a:lvl2pPr>
            <a:lvl3pPr marL="1143000" indent="-228600">
              <a:lnSpc>
                <a:spcPct val="90000"/>
              </a:lnSpc>
              <a:spcBef>
                <a:spcPct val="30000"/>
              </a:spcBef>
              <a:buClr>
                <a:schemeClr val="tx2"/>
              </a:buClr>
              <a:buChar char="•"/>
              <a:defRPr sz="2400">
                <a:solidFill>
                  <a:schemeClr val="tx1"/>
                </a:solidFill>
                <a:latin typeface="Arial" panose="020B0604020202020204" pitchFamily="34" charset="0"/>
              </a:defRPr>
            </a:lvl3pPr>
            <a:lvl4pPr marL="1600200" indent="-228600">
              <a:lnSpc>
                <a:spcPct val="90000"/>
              </a:lnSpc>
              <a:spcBef>
                <a:spcPct val="30000"/>
              </a:spcBef>
              <a:buClr>
                <a:schemeClr val="tx2"/>
              </a:buClr>
              <a:buChar char="–"/>
              <a:defRPr sz="1600">
                <a:solidFill>
                  <a:schemeClr val="tx1"/>
                </a:solidFill>
                <a:latin typeface="Arial" panose="020B0604020202020204" pitchFamily="34" charset="0"/>
              </a:defRPr>
            </a:lvl4pPr>
            <a:lvl5pPr marL="2057400" indent="-228600">
              <a:lnSpc>
                <a:spcPct val="90000"/>
              </a:lnSpc>
              <a:spcBef>
                <a:spcPct val="30000"/>
              </a:spcBef>
              <a:buClr>
                <a:schemeClr val="tx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Owens G, et al.</a:t>
            </a:r>
            <a:r>
              <a:rPr kumimoji="0" lang="en-US" altLang="de-DE"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de-DE" altLang="de-DE" sz="10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Am J Manag Care.</a:t>
            </a:r>
            <a:r>
              <a:rPr kumimoji="0" lang="en-US" altLang="de-DE"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de-DE" altLang="de-DE"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2007;13 (suppl)11:S290-S308.</a:t>
            </a:r>
            <a:r>
              <a:rPr kumimoji="0" lang="en-US" altLang="de-DE"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Jung A, et al.</a:t>
            </a:r>
            <a:r>
              <a:rPr kumimoji="0" lang="en-US" altLang="de-DE"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de-DE" altLang="de-DE" sz="10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Calcif Tissue Res.</a:t>
            </a:r>
            <a:r>
              <a:rPr kumimoji="0" lang="en-US" altLang="de-DE"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de-DE" altLang="de-DE"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1973;11:269-280.</a:t>
            </a:r>
            <a:endParaRPr kumimoji="0" lang="en-US" altLang="de-DE"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Russell RG, et al.</a:t>
            </a:r>
            <a:r>
              <a:rPr kumimoji="0" lang="en-US" altLang="de-DE"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de-DE" altLang="de-DE" sz="10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Ann NY Acad Sci.</a:t>
            </a:r>
            <a:r>
              <a:rPr kumimoji="0" lang="en-US" altLang="de-DE"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de-DE" altLang="de-DE"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2007;1117:209-257.</a:t>
            </a:r>
            <a:endParaRPr kumimoji="0" lang="en-US" altLang="de-DE"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ustDataLst>
      <p:tags r:id="rId1"/>
    </p:custData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slideB_05AC_KB5_300dpi">
            <a:extLst>
              <a:ext uri="{FF2B5EF4-FFF2-40B4-BE49-F238E27FC236}">
                <a16:creationId xmlns:a16="http://schemas.microsoft.com/office/drawing/2014/main" id="{817BB22E-B9B3-4881-AA9A-28CD6D0DBF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93825"/>
            <a:ext cx="9144000" cy="543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3" descr="OBs with More RANKL2">
            <a:extLst>
              <a:ext uri="{FF2B5EF4-FFF2-40B4-BE49-F238E27FC236}">
                <a16:creationId xmlns:a16="http://schemas.microsoft.com/office/drawing/2014/main" id="{74DCDE87-F693-4E7F-BBF7-773ABACF99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29670">
            <a:off x="968375" y="4406900"/>
            <a:ext cx="2881313" cy="20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7" descr="Prolia_bound2">
            <a:extLst>
              <a:ext uri="{FF2B5EF4-FFF2-40B4-BE49-F238E27FC236}">
                <a16:creationId xmlns:a16="http://schemas.microsoft.com/office/drawing/2014/main" id="{0A84FB2A-EC5D-41CE-912E-E2C2A2491F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853153">
            <a:off x="1524000" y="3276600"/>
            <a:ext cx="477838"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9" descr="cell2">
            <a:extLst>
              <a:ext uri="{FF2B5EF4-FFF2-40B4-BE49-F238E27FC236}">
                <a16:creationId xmlns:a16="http://schemas.microsoft.com/office/drawing/2014/main" id="{2A846D99-FEA5-43F5-B98A-672E9E6CBFC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13213" y="3013075"/>
            <a:ext cx="1120775"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10" descr="cell1">
            <a:extLst>
              <a:ext uri="{FF2B5EF4-FFF2-40B4-BE49-F238E27FC236}">
                <a16:creationId xmlns:a16="http://schemas.microsoft.com/office/drawing/2014/main" id="{6535AFC6-9FDA-43AA-B8E4-91023C62664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92763" y="4368800"/>
            <a:ext cx="2303462" cy="16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3" name="Rectangle 67">
            <a:extLst>
              <a:ext uri="{FF2B5EF4-FFF2-40B4-BE49-F238E27FC236}">
                <a16:creationId xmlns:a16="http://schemas.microsoft.com/office/drawing/2014/main" id="{23A41505-5388-42B8-9977-696B47137A49}"/>
              </a:ext>
            </a:extLst>
          </p:cNvPr>
          <p:cNvSpPr txBox="1">
            <a:spLocks noChangeArrowheads="1"/>
          </p:cNvSpPr>
          <p:nvPr/>
        </p:nvSpPr>
        <p:spPr bwMode="gray">
          <a:xfrm>
            <a:off x="214313" y="446088"/>
            <a:ext cx="9042400"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ct val="30000"/>
              </a:spcBef>
              <a:buClr>
                <a:schemeClr val="tx2"/>
              </a:buClr>
              <a:buFont typeface="Wingdings" panose="05000000000000000000" pitchFamily="2" charset="2"/>
              <a:buChar char="§"/>
              <a:defRPr sz="2400">
                <a:solidFill>
                  <a:schemeClr val="tx1"/>
                </a:solidFill>
                <a:latin typeface="Arial" panose="020B0604020202020204" pitchFamily="34" charset="0"/>
              </a:defRPr>
            </a:lvl1pPr>
            <a:lvl2pPr marL="742950" indent="-285750">
              <a:lnSpc>
                <a:spcPct val="90000"/>
              </a:lnSpc>
              <a:spcBef>
                <a:spcPct val="30000"/>
              </a:spcBef>
              <a:buClr>
                <a:schemeClr val="tx2"/>
              </a:buClr>
              <a:buChar char="–"/>
              <a:defRPr sz="2000">
                <a:solidFill>
                  <a:schemeClr val="tx1"/>
                </a:solidFill>
                <a:latin typeface="Arial" panose="020B0604020202020204" pitchFamily="34" charset="0"/>
              </a:defRPr>
            </a:lvl2pPr>
            <a:lvl3pPr marL="1143000" indent="-228600">
              <a:lnSpc>
                <a:spcPct val="90000"/>
              </a:lnSpc>
              <a:spcBef>
                <a:spcPct val="30000"/>
              </a:spcBef>
              <a:buClr>
                <a:schemeClr val="tx2"/>
              </a:buClr>
              <a:buChar char="•"/>
              <a:defRPr sz="2400">
                <a:solidFill>
                  <a:schemeClr val="tx1"/>
                </a:solidFill>
                <a:latin typeface="Arial" panose="020B0604020202020204" pitchFamily="34" charset="0"/>
              </a:defRPr>
            </a:lvl3pPr>
            <a:lvl4pPr marL="1600200" indent="-228600">
              <a:lnSpc>
                <a:spcPct val="90000"/>
              </a:lnSpc>
              <a:spcBef>
                <a:spcPct val="30000"/>
              </a:spcBef>
              <a:buClr>
                <a:schemeClr val="tx2"/>
              </a:buClr>
              <a:buChar char="–"/>
              <a:defRPr sz="1600">
                <a:solidFill>
                  <a:schemeClr val="tx1"/>
                </a:solidFill>
                <a:latin typeface="Arial" panose="020B0604020202020204" pitchFamily="34" charset="0"/>
              </a:defRPr>
            </a:lvl4pPr>
            <a:lvl5pPr marL="2057400" indent="-228600">
              <a:lnSpc>
                <a:spcPct val="90000"/>
              </a:lnSpc>
              <a:spcBef>
                <a:spcPct val="30000"/>
              </a:spcBef>
              <a:buClr>
                <a:schemeClr val="tx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95000"/>
              </a:lnSpc>
              <a:spcBef>
                <a:spcPct val="0"/>
              </a:spcBef>
              <a:spcAft>
                <a:spcPct val="0"/>
              </a:spcAft>
              <a:buClrTx/>
              <a:buSzTx/>
              <a:buFontTx/>
              <a:buNone/>
              <a:tabLst/>
              <a:defRPr/>
            </a:pPr>
            <a:r>
              <a:rPr kumimoji="0" lang="de-DE" altLang="de-DE"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Denosumab (Dmab), ein RANKL-Inhibitor, hemmt Osteoklasten, auch bevor sie sich an den Knochen anlagern* </a:t>
            </a:r>
            <a:endParaRPr kumimoji="0" lang="en-US" altLang="de-DE"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45064" name="Picture 13" descr="RANKandOPG_Pass_Main">
            <a:extLst>
              <a:ext uri="{FF2B5EF4-FFF2-40B4-BE49-F238E27FC236}">
                <a16:creationId xmlns:a16="http://schemas.microsoft.com/office/drawing/2014/main" id="{75872576-C8D8-4E0D-98D5-74235ABBFA6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33600" y="3505200"/>
            <a:ext cx="193675"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5065" name="Group 83">
            <a:extLst>
              <a:ext uri="{FF2B5EF4-FFF2-40B4-BE49-F238E27FC236}">
                <a16:creationId xmlns:a16="http://schemas.microsoft.com/office/drawing/2014/main" id="{A2745577-B1B6-4DEE-A18D-B2238C7CDF18}"/>
              </a:ext>
            </a:extLst>
          </p:cNvPr>
          <p:cNvGrpSpPr>
            <a:grpSpLocks/>
          </p:cNvGrpSpPr>
          <p:nvPr/>
        </p:nvGrpSpPr>
        <p:grpSpPr bwMode="auto">
          <a:xfrm>
            <a:off x="736600" y="1612900"/>
            <a:ext cx="1830388" cy="857250"/>
            <a:chOff x="195" y="1136"/>
            <a:chExt cx="1153" cy="435"/>
          </a:xfrm>
        </p:grpSpPr>
        <p:sp>
          <p:nvSpPr>
            <p:cNvPr id="45118" name="Rectangle 110">
              <a:extLst>
                <a:ext uri="{FF2B5EF4-FFF2-40B4-BE49-F238E27FC236}">
                  <a16:creationId xmlns:a16="http://schemas.microsoft.com/office/drawing/2014/main" id="{44E657AD-62D1-452E-B5DE-315F781FDAD1}"/>
                </a:ext>
              </a:extLst>
            </p:cNvPr>
            <p:cNvSpPr>
              <a:spLocks noChangeArrowheads="1"/>
            </p:cNvSpPr>
            <p:nvPr/>
          </p:nvSpPr>
          <p:spPr bwMode="auto">
            <a:xfrm>
              <a:off x="195" y="1136"/>
              <a:ext cx="1097" cy="435"/>
            </a:xfrm>
            <a:prstGeom prst="rect">
              <a:avLst/>
            </a:prstGeom>
            <a:solidFill>
              <a:schemeClr val="bg1"/>
            </a:solidFill>
            <a:ln w="25400" algn="ctr">
              <a:solidFill>
                <a:srgbClr val="003C6A"/>
              </a:solidFill>
              <a:miter lim="800000"/>
              <a:headEnd/>
              <a:tailEnd/>
            </a:ln>
          </p:spPr>
          <p:txBody>
            <a:bodyPr anchor="ctr"/>
            <a:lstStyle>
              <a:lvl1pPr>
                <a:lnSpc>
                  <a:spcPct val="90000"/>
                </a:lnSpc>
                <a:spcBef>
                  <a:spcPct val="30000"/>
                </a:spcBef>
                <a:buClr>
                  <a:schemeClr val="tx2"/>
                </a:buClr>
                <a:buFont typeface="Wingdings" panose="05000000000000000000" pitchFamily="2" charset="2"/>
                <a:buChar char="§"/>
                <a:defRPr sz="2400">
                  <a:solidFill>
                    <a:schemeClr val="tx1"/>
                  </a:solidFill>
                  <a:latin typeface="Arial" panose="020B0604020202020204" pitchFamily="34" charset="0"/>
                </a:defRPr>
              </a:lvl1pPr>
              <a:lvl2pPr marL="742950" indent="-285750">
                <a:lnSpc>
                  <a:spcPct val="90000"/>
                </a:lnSpc>
                <a:spcBef>
                  <a:spcPct val="30000"/>
                </a:spcBef>
                <a:buClr>
                  <a:schemeClr val="tx2"/>
                </a:buClr>
                <a:buChar char="–"/>
                <a:defRPr sz="2000">
                  <a:solidFill>
                    <a:schemeClr val="tx1"/>
                  </a:solidFill>
                  <a:latin typeface="Arial" panose="020B0604020202020204" pitchFamily="34" charset="0"/>
                </a:defRPr>
              </a:lvl2pPr>
              <a:lvl3pPr marL="1143000" indent="-228600">
                <a:lnSpc>
                  <a:spcPct val="90000"/>
                </a:lnSpc>
                <a:spcBef>
                  <a:spcPct val="30000"/>
                </a:spcBef>
                <a:buClr>
                  <a:schemeClr val="tx2"/>
                </a:buClr>
                <a:buChar char="•"/>
                <a:defRPr sz="2400">
                  <a:solidFill>
                    <a:schemeClr val="tx1"/>
                  </a:solidFill>
                  <a:latin typeface="Arial" panose="020B0604020202020204" pitchFamily="34" charset="0"/>
                </a:defRPr>
              </a:lvl3pPr>
              <a:lvl4pPr marL="1600200" indent="-228600">
                <a:lnSpc>
                  <a:spcPct val="90000"/>
                </a:lnSpc>
                <a:spcBef>
                  <a:spcPct val="30000"/>
                </a:spcBef>
                <a:buClr>
                  <a:schemeClr val="tx2"/>
                </a:buClr>
                <a:buChar char="–"/>
                <a:defRPr sz="1600">
                  <a:solidFill>
                    <a:schemeClr val="tx1"/>
                  </a:solidFill>
                  <a:latin typeface="Arial" panose="020B0604020202020204" pitchFamily="34" charset="0"/>
                </a:defRPr>
              </a:lvl4pPr>
              <a:lvl5pPr marL="2057400" indent="-228600">
                <a:lnSpc>
                  <a:spcPct val="90000"/>
                </a:lnSpc>
                <a:spcBef>
                  <a:spcPct val="30000"/>
                </a:spcBef>
                <a:buClr>
                  <a:schemeClr val="tx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altLang="de-DE"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5119" name="Text Box 12">
              <a:extLst>
                <a:ext uri="{FF2B5EF4-FFF2-40B4-BE49-F238E27FC236}">
                  <a16:creationId xmlns:a16="http://schemas.microsoft.com/office/drawing/2014/main" id="{4E34171A-4202-4CBF-8A33-52DAF9F9D15A}"/>
                </a:ext>
              </a:extLst>
            </p:cNvPr>
            <p:cNvSpPr txBox="1">
              <a:spLocks noChangeArrowheads="1"/>
            </p:cNvSpPr>
            <p:nvPr/>
          </p:nvSpPr>
          <p:spPr bwMode="auto">
            <a:xfrm>
              <a:off x="285" y="1157"/>
              <a:ext cx="1063" cy="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Clr>
                  <a:schemeClr val="tx2"/>
                </a:buClr>
                <a:buFont typeface="Wingdings" panose="05000000000000000000" pitchFamily="2" charset="2"/>
                <a:buChar char="§"/>
                <a:defRPr sz="2400">
                  <a:solidFill>
                    <a:schemeClr val="tx1"/>
                  </a:solidFill>
                  <a:latin typeface="Arial" panose="020B0604020202020204" pitchFamily="34" charset="0"/>
                </a:defRPr>
              </a:lvl1pPr>
              <a:lvl2pPr marL="742950" indent="-285750">
                <a:lnSpc>
                  <a:spcPct val="90000"/>
                </a:lnSpc>
                <a:spcBef>
                  <a:spcPct val="30000"/>
                </a:spcBef>
                <a:buClr>
                  <a:schemeClr val="tx2"/>
                </a:buClr>
                <a:buChar char="–"/>
                <a:defRPr sz="2000">
                  <a:solidFill>
                    <a:schemeClr val="tx1"/>
                  </a:solidFill>
                  <a:latin typeface="Arial" panose="020B0604020202020204" pitchFamily="34" charset="0"/>
                </a:defRPr>
              </a:lvl2pPr>
              <a:lvl3pPr marL="1143000" indent="-228600">
                <a:lnSpc>
                  <a:spcPct val="90000"/>
                </a:lnSpc>
                <a:spcBef>
                  <a:spcPct val="30000"/>
                </a:spcBef>
                <a:buClr>
                  <a:schemeClr val="tx2"/>
                </a:buClr>
                <a:buChar char="•"/>
                <a:defRPr sz="2400">
                  <a:solidFill>
                    <a:schemeClr val="tx1"/>
                  </a:solidFill>
                  <a:latin typeface="Arial" panose="020B0604020202020204" pitchFamily="34" charset="0"/>
                </a:defRPr>
              </a:lvl3pPr>
              <a:lvl4pPr marL="1600200" indent="-228600">
                <a:lnSpc>
                  <a:spcPct val="90000"/>
                </a:lnSpc>
                <a:spcBef>
                  <a:spcPct val="30000"/>
                </a:spcBef>
                <a:buClr>
                  <a:schemeClr val="tx2"/>
                </a:buClr>
                <a:buChar char="–"/>
                <a:defRPr sz="1600">
                  <a:solidFill>
                    <a:schemeClr val="tx1"/>
                  </a:solidFill>
                  <a:latin typeface="Arial" panose="020B0604020202020204" pitchFamily="34" charset="0"/>
                </a:defRPr>
              </a:lvl4pPr>
              <a:lvl5pPr marL="2057400" indent="-228600">
                <a:lnSpc>
                  <a:spcPct val="90000"/>
                </a:lnSpc>
                <a:spcBef>
                  <a:spcPct val="30000"/>
                </a:spcBef>
                <a:buClr>
                  <a:schemeClr val="tx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Dmab blockiert die Bindung von RANKL an RANK</a:t>
              </a:r>
              <a:endParaRPr kumimoji="0" lang="en-US" altLang="de-DE" sz="1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45066" name="Group 75">
            <a:extLst>
              <a:ext uri="{FF2B5EF4-FFF2-40B4-BE49-F238E27FC236}">
                <a16:creationId xmlns:a16="http://schemas.microsoft.com/office/drawing/2014/main" id="{D7111F4B-4092-4DEF-97C1-8BB707C868D0}"/>
              </a:ext>
            </a:extLst>
          </p:cNvPr>
          <p:cNvGrpSpPr>
            <a:grpSpLocks/>
          </p:cNvGrpSpPr>
          <p:nvPr/>
        </p:nvGrpSpPr>
        <p:grpSpPr bwMode="auto">
          <a:xfrm>
            <a:off x="4143375" y="2209800"/>
            <a:ext cx="2057400" cy="523875"/>
            <a:chOff x="2584" y="1442"/>
            <a:chExt cx="1296" cy="330"/>
          </a:xfrm>
        </p:grpSpPr>
        <p:sp>
          <p:nvSpPr>
            <p:cNvPr id="45116" name="Rectangle 110">
              <a:extLst>
                <a:ext uri="{FF2B5EF4-FFF2-40B4-BE49-F238E27FC236}">
                  <a16:creationId xmlns:a16="http://schemas.microsoft.com/office/drawing/2014/main" id="{98D9A8C7-8129-479E-9C9C-397729A46CAE}"/>
                </a:ext>
              </a:extLst>
            </p:cNvPr>
            <p:cNvSpPr>
              <a:spLocks noChangeArrowheads="1"/>
            </p:cNvSpPr>
            <p:nvPr/>
          </p:nvSpPr>
          <p:spPr bwMode="auto">
            <a:xfrm>
              <a:off x="2584" y="1460"/>
              <a:ext cx="1256" cy="282"/>
            </a:xfrm>
            <a:prstGeom prst="rect">
              <a:avLst/>
            </a:prstGeom>
            <a:solidFill>
              <a:schemeClr val="bg1"/>
            </a:solidFill>
            <a:ln w="25400" algn="ctr">
              <a:solidFill>
                <a:srgbClr val="003C6A"/>
              </a:solidFill>
              <a:miter lim="800000"/>
              <a:headEnd/>
              <a:tailEnd/>
            </a:ln>
          </p:spPr>
          <p:txBody>
            <a:bodyPr anchor="ctr"/>
            <a:lstStyle>
              <a:lvl1pPr>
                <a:lnSpc>
                  <a:spcPct val="90000"/>
                </a:lnSpc>
                <a:spcBef>
                  <a:spcPct val="30000"/>
                </a:spcBef>
                <a:buClr>
                  <a:schemeClr val="tx2"/>
                </a:buClr>
                <a:buFont typeface="Wingdings" panose="05000000000000000000" pitchFamily="2" charset="2"/>
                <a:buChar char="§"/>
                <a:defRPr sz="2400">
                  <a:solidFill>
                    <a:schemeClr val="tx1"/>
                  </a:solidFill>
                  <a:latin typeface="Arial" panose="020B0604020202020204" pitchFamily="34" charset="0"/>
                </a:defRPr>
              </a:lvl1pPr>
              <a:lvl2pPr marL="742950" indent="-285750">
                <a:lnSpc>
                  <a:spcPct val="90000"/>
                </a:lnSpc>
                <a:spcBef>
                  <a:spcPct val="30000"/>
                </a:spcBef>
                <a:buClr>
                  <a:schemeClr val="tx2"/>
                </a:buClr>
                <a:buChar char="–"/>
                <a:defRPr sz="2000">
                  <a:solidFill>
                    <a:schemeClr val="tx1"/>
                  </a:solidFill>
                  <a:latin typeface="Arial" panose="020B0604020202020204" pitchFamily="34" charset="0"/>
                </a:defRPr>
              </a:lvl2pPr>
              <a:lvl3pPr marL="1143000" indent="-228600">
                <a:lnSpc>
                  <a:spcPct val="90000"/>
                </a:lnSpc>
                <a:spcBef>
                  <a:spcPct val="30000"/>
                </a:spcBef>
                <a:buClr>
                  <a:schemeClr val="tx2"/>
                </a:buClr>
                <a:buChar char="•"/>
                <a:defRPr sz="2400">
                  <a:solidFill>
                    <a:schemeClr val="tx1"/>
                  </a:solidFill>
                  <a:latin typeface="Arial" panose="020B0604020202020204" pitchFamily="34" charset="0"/>
                </a:defRPr>
              </a:lvl3pPr>
              <a:lvl4pPr marL="1600200" indent="-228600">
                <a:lnSpc>
                  <a:spcPct val="90000"/>
                </a:lnSpc>
                <a:spcBef>
                  <a:spcPct val="30000"/>
                </a:spcBef>
                <a:buClr>
                  <a:schemeClr val="tx2"/>
                </a:buClr>
                <a:buChar char="–"/>
                <a:defRPr sz="1600">
                  <a:solidFill>
                    <a:schemeClr val="tx1"/>
                  </a:solidFill>
                  <a:latin typeface="Arial" panose="020B0604020202020204" pitchFamily="34" charset="0"/>
                </a:defRPr>
              </a:lvl4pPr>
              <a:lvl5pPr marL="2057400" indent="-228600">
                <a:lnSpc>
                  <a:spcPct val="90000"/>
                </a:lnSpc>
                <a:spcBef>
                  <a:spcPct val="30000"/>
                </a:spcBef>
                <a:buClr>
                  <a:schemeClr val="tx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altLang="de-DE"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5117" name="Text Box 12">
              <a:extLst>
                <a:ext uri="{FF2B5EF4-FFF2-40B4-BE49-F238E27FC236}">
                  <a16:creationId xmlns:a16="http://schemas.microsoft.com/office/drawing/2014/main" id="{A9C15ECF-AF03-45D8-9C02-81C57590C875}"/>
                </a:ext>
              </a:extLst>
            </p:cNvPr>
            <p:cNvSpPr txBox="1">
              <a:spLocks noChangeArrowheads="1"/>
            </p:cNvSpPr>
            <p:nvPr/>
          </p:nvSpPr>
          <p:spPr bwMode="auto">
            <a:xfrm>
              <a:off x="2662" y="1442"/>
              <a:ext cx="1218"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Clr>
                  <a:schemeClr val="tx2"/>
                </a:buClr>
                <a:buFont typeface="Wingdings" panose="05000000000000000000" pitchFamily="2" charset="2"/>
                <a:buChar char="§"/>
                <a:defRPr sz="2400">
                  <a:solidFill>
                    <a:schemeClr val="tx1"/>
                  </a:solidFill>
                  <a:latin typeface="Arial" panose="020B0604020202020204" pitchFamily="34" charset="0"/>
                </a:defRPr>
              </a:lvl1pPr>
              <a:lvl2pPr marL="742950" indent="-285750">
                <a:lnSpc>
                  <a:spcPct val="90000"/>
                </a:lnSpc>
                <a:spcBef>
                  <a:spcPct val="30000"/>
                </a:spcBef>
                <a:buClr>
                  <a:schemeClr val="tx2"/>
                </a:buClr>
                <a:buChar char="–"/>
                <a:defRPr sz="2000">
                  <a:solidFill>
                    <a:schemeClr val="tx1"/>
                  </a:solidFill>
                  <a:latin typeface="Arial" panose="020B0604020202020204" pitchFamily="34" charset="0"/>
                </a:defRPr>
              </a:lvl2pPr>
              <a:lvl3pPr marL="1143000" indent="-228600">
                <a:lnSpc>
                  <a:spcPct val="90000"/>
                </a:lnSpc>
                <a:spcBef>
                  <a:spcPct val="30000"/>
                </a:spcBef>
                <a:buClr>
                  <a:schemeClr val="tx2"/>
                </a:buClr>
                <a:buChar char="•"/>
                <a:defRPr sz="2400">
                  <a:solidFill>
                    <a:schemeClr val="tx1"/>
                  </a:solidFill>
                  <a:latin typeface="Arial" panose="020B0604020202020204" pitchFamily="34" charset="0"/>
                </a:defRPr>
              </a:lvl3pPr>
              <a:lvl4pPr marL="1600200" indent="-228600">
                <a:lnSpc>
                  <a:spcPct val="90000"/>
                </a:lnSpc>
                <a:spcBef>
                  <a:spcPct val="30000"/>
                </a:spcBef>
                <a:buClr>
                  <a:schemeClr val="tx2"/>
                </a:buClr>
                <a:buChar char="–"/>
                <a:defRPr sz="1600">
                  <a:solidFill>
                    <a:schemeClr val="tx1"/>
                  </a:solidFill>
                  <a:latin typeface="Arial" panose="020B0604020202020204" pitchFamily="34" charset="0"/>
                </a:defRPr>
              </a:lvl4pPr>
              <a:lvl5pPr marL="2057400" indent="-228600">
                <a:lnSpc>
                  <a:spcPct val="90000"/>
                </a:lnSpc>
                <a:spcBef>
                  <a:spcPct val="30000"/>
                </a:spcBef>
                <a:buClr>
                  <a:schemeClr val="tx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Dmab hemmt die Osteoklastenbildung</a:t>
              </a:r>
              <a:endParaRPr kumimoji="0" lang="en-US" altLang="de-DE" sz="1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de-DE" sz="1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45067" name="Group 34">
            <a:extLst>
              <a:ext uri="{FF2B5EF4-FFF2-40B4-BE49-F238E27FC236}">
                <a16:creationId xmlns:a16="http://schemas.microsoft.com/office/drawing/2014/main" id="{F14EAA3B-58DE-46C3-8135-7A2742542759}"/>
              </a:ext>
            </a:extLst>
          </p:cNvPr>
          <p:cNvGrpSpPr>
            <a:grpSpLocks/>
          </p:cNvGrpSpPr>
          <p:nvPr/>
        </p:nvGrpSpPr>
        <p:grpSpPr bwMode="auto">
          <a:xfrm>
            <a:off x="7015163" y="1539875"/>
            <a:ext cx="1770062" cy="1479550"/>
            <a:chOff x="4464" y="1004"/>
            <a:chExt cx="1115" cy="932"/>
          </a:xfrm>
        </p:grpSpPr>
        <p:sp>
          <p:nvSpPr>
            <p:cNvPr id="45105" name="AutoShape 35">
              <a:extLst>
                <a:ext uri="{FF2B5EF4-FFF2-40B4-BE49-F238E27FC236}">
                  <a16:creationId xmlns:a16="http://schemas.microsoft.com/office/drawing/2014/main" id="{A45D74C3-B40E-49AA-BA96-C177E1E15D6A}"/>
                </a:ext>
              </a:extLst>
            </p:cNvPr>
            <p:cNvSpPr>
              <a:spLocks noChangeArrowheads="1"/>
            </p:cNvSpPr>
            <p:nvPr/>
          </p:nvSpPr>
          <p:spPr bwMode="auto">
            <a:xfrm>
              <a:off x="4464" y="1004"/>
              <a:ext cx="1115" cy="932"/>
            </a:xfrm>
            <a:prstGeom prst="roundRect">
              <a:avLst>
                <a:gd name="adj" fmla="val 16667"/>
              </a:avLst>
            </a:prstGeom>
            <a:solidFill>
              <a:schemeClr val="bg1"/>
            </a:solidFill>
            <a:ln w="19050">
              <a:solidFill>
                <a:schemeClr val="tx1"/>
              </a:solidFill>
              <a:round/>
              <a:headEnd/>
              <a:tailEnd/>
            </a:ln>
          </p:spPr>
          <p:txBody>
            <a:bodyPr wrap="none" anchor="ctr"/>
            <a:lstStyle>
              <a:lvl1pPr>
                <a:lnSpc>
                  <a:spcPct val="90000"/>
                </a:lnSpc>
                <a:spcBef>
                  <a:spcPct val="30000"/>
                </a:spcBef>
                <a:buClr>
                  <a:schemeClr val="tx2"/>
                </a:buClr>
                <a:buFont typeface="Wingdings" panose="05000000000000000000" pitchFamily="2" charset="2"/>
                <a:buChar char="§"/>
                <a:defRPr sz="2400">
                  <a:solidFill>
                    <a:schemeClr val="tx1"/>
                  </a:solidFill>
                  <a:latin typeface="Arial" panose="020B0604020202020204" pitchFamily="34" charset="0"/>
                </a:defRPr>
              </a:lvl1pPr>
              <a:lvl2pPr marL="742950" indent="-285750">
                <a:lnSpc>
                  <a:spcPct val="90000"/>
                </a:lnSpc>
                <a:spcBef>
                  <a:spcPct val="30000"/>
                </a:spcBef>
                <a:buClr>
                  <a:schemeClr val="tx2"/>
                </a:buClr>
                <a:buChar char="–"/>
                <a:defRPr sz="2000">
                  <a:solidFill>
                    <a:schemeClr val="tx1"/>
                  </a:solidFill>
                  <a:latin typeface="Arial" panose="020B0604020202020204" pitchFamily="34" charset="0"/>
                </a:defRPr>
              </a:lvl2pPr>
              <a:lvl3pPr marL="1143000" indent="-228600">
                <a:lnSpc>
                  <a:spcPct val="90000"/>
                </a:lnSpc>
                <a:spcBef>
                  <a:spcPct val="30000"/>
                </a:spcBef>
                <a:buClr>
                  <a:schemeClr val="tx2"/>
                </a:buClr>
                <a:buChar char="•"/>
                <a:defRPr sz="2400">
                  <a:solidFill>
                    <a:schemeClr val="tx1"/>
                  </a:solidFill>
                  <a:latin typeface="Arial" panose="020B0604020202020204" pitchFamily="34" charset="0"/>
                </a:defRPr>
              </a:lvl3pPr>
              <a:lvl4pPr marL="1600200" indent="-228600">
                <a:lnSpc>
                  <a:spcPct val="90000"/>
                </a:lnSpc>
                <a:spcBef>
                  <a:spcPct val="30000"/>
                </a:spcBef>
                <a:buClr>
                  <a:schemeClr val="tx2"/>
                </a:buClr>
                <a:buChar char="–"/>
                <a:defRPr sz="1600">
                  <a:solidFill>
                    <a:schemeClr val="tx1"/>
                  </a:solidFill>
                  <a:latin typeface="Arial" panose="020B0604020202020204" pitchFamily="34" charset="0"/>
                </a:defRPr>
              </a:lvl4pPr>
              <a:lvl5pPr marL="2057400" indent="-228600">
                <a:lnSpc>
                  <a:spcPct val="90000"/>
                </a:lnSpc>
                <a:spcBef>
                  <a:spcPct val="30000"/>
                </a:spcBef>
                <a:buClr>
                  <a:schemeClr val="tx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altLang="de-DE"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45106" name="Group 36">
              <a:extLst>
                <a:ext uri="{FF2B5EF4-FFF2-40B4-BE49-F238E27FC236}">
                  <a16:creationId xmlns:a16="http://schemas.microsoft.com/office/drawing/2014/main" id="{95EAA2DD-9E50-406B-AD20-51AF8C707452}"/>
                </a:ext>
              </a:extLst>
            </p:cNvPr>
            <p:cNvGrpSpPr>
              <a:grpSpLocks/>
            </p:cNvGrpSpPr>
            <p:nvPr/>
          </p:nvGrpSpPr>
          <p:grpSpPr bwMode="auto">
            <a:xfrm>
              <a:off x="4513" y="1028"/>
              <a:ext cx="1021" cy="240"/>
              <a:chOff x="4548" y="1020"/>
              <a:chExt cx="1021" cy="240"/>
            </a:xfrm>
          </p:grpSpPr>
          <p:sp>
            <p:nvSpPr>
              <p:cNvPr id="45114" name="Text Box 44">
                <a:extLst>
                  <a:ext uri="{FF2B5EF4-FFF2-40B4-BE49-F238E27FC236}">
                    <a16:creationId xmlns:a16="http://schemas.microsoft.com/office/drawing/2014/main" id="{EA8E6E24-673C-4C13-86FF-AF85B5F2E9A1}"/>
                  </a:ext>
                </a:extLst>
              </p:cNvPr>
              <p:cNvSpPr txBox="1">
                <a:spLocks noChangeArrowheads="1"/>
              </p:cNvSpPr>
              <p:nvPr/>
            </p:nvSpPr>
            <p:spPr bwMode="auto">
              <a:xfrm>
                <a:off x="4733" y="1055"/>
                <a:ext cx="836" cy="1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30000"/>
                  </a:spcBef>
                  <a:buClr>
                    <a:schemeClr val="tx2"/>
                  </a:buClr>
                  <a:buFont typeface="Wingdings" panose="05000000000000000000" pitchFamily="2" charset="2"/>
                  <a:buChar char="§"/>
                  <a:defRPr sz="2400">
                    <a:solidFill>
                      <a:schemeClr val="tx1"/>
                    </a:solidFill>
                    <a:latin typeface="Arial" panose="020B0604020202020204" pitchFamily="34" charset="0"/>
                  </a:defRPr>
                </a:lvl1pPr>
                <a:lvl2pPr marL="742950" indent="-285750">
                  <a:lnSpc>
                    <a:spcPct val="90000"/>
                  </a:lnSpc>
                  <a:spcBef>
                    <a:spcPct val="30000"/>
                  </a:spcBef>
                  <a:buClr>
                    <a:schemeClr val="tx2"/>
                  </a:buClr>
                  <a:buChar char="–"/>
                  <a:defRPr sz="2000">
                    <a:solidFill>
                      <a:schemeClr val="tx1"/>
                    </a:solidFill>
                    <a:latin typeface="Arial" panose="020B0604020202020204" pitchFamily="34" charset="0"/>
                  </a:defRPr>
                </a:lvl2pPr>
                <a:lvl3pPr marL="1143000" indent="-228600">
                  <a:lnSpc>
                    <a:spcPct val="90000"/>
                  </a:lnSpc>
                  <a:spcBef>
                    <a:spcPct val="30000"/>
                  </a:spcBef>
                  <a:buClr>
                    <a:schemeClr val="tx2"/>
                  </a:buClr>
                  <a:buChar char="•"/>
                  <a:defRPr sz="2400">
                    <a:solidFill>
                      <a:schemeClr val="tx1"/>
                    </a:solidFill>
                    <a:latin typeface="Arial" panose="020B0604020202020204" pitchFamily="34" charset="0"/>
                  </a:defRPr>
                </a:lvl3pPr>
                <a:lvl4pPr marL="1600200" indent="-228600">
                  <a:lnSpc>
                    <a:spcPct val="90000"/>
                  </a:lnSpc>
                  <a:spcBef>
                    <a:spcPct val="30000"/>
                  </a:spcBef>
                  <a:buClr>
                    <a:schemeClr val="tx2"/>
                  </a:buClr>
                  <a:buChar char="–"/>
                  <a:defRPr sz="1600">
                    <a:solidFill>
                      <a:schemeClr val="tx1"/>
                    </a:solidFill>
                    <a:latin typeface="Arial" panose="020B0604020202020204" pitchFamily="34" charset="0"/>
                  </a:defRPr>
                </a:lvl4pPr>
                <a:lvl5pPr marL="2057400" indent="-228600">
                  <a:lnSpc>
                    <a:spcPct val="90000"/>
                  </a:lnSpc>
                  <a:spcBef>
                    <a:spcPct val="30000"/>
                  </a:spcBef>
                  <a:buClr>
                    <a:schemeClr val="tx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de-DE" sz="1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RANK-Ligand</a:t>
                </a:r>
                <a:endParaRPr kumimoji="0" lang="en-US" altLang="de-DE" sz="1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de-DE" sz="14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pic>
            <p:nvPicPr>
              <p:cNvPr id="45115" name="Picture 38" descr="RANK_Pass_Main">
                <a:extLst>
                  <a:ext uri="{FF2B5EF4-FFF2-40B4-BE49-F238E27FC236}">
                    <a16:creationId xmlns:a16="http://schemas.microsoft.com/office/drawing/2014/main" id="{105238AA-1244-4C39-A2B6-513ED236230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48" y="1020"/>
                <a:ext cx="203"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5107" name="Group 39">
              <a:extLst>
                <a:ext uri="{FF2B5EF4-FFF2-40B4-BE49-F238E27FC236}">
                  <a16:creationId xmlns:a16="http://schemas.microsoft.com/office/drawing/2014/main" id="{5E73BDCF-1CEB-4255-863C-3BE90D781B4A}"/>
                </a:ext>
              </a:extLst>
            </p:cNvPr>
            <p:cNvGrpSpPr>
              <a:grpSpLocks/>
            </p:cNvGrpSpPr>
            <p:nvPr/>
          </p:nvGrpSpPr>
          <p:grpSpPr bwMode="auto">
            <a:xfrm>
              <a:off x="4471" y="1227"/>
              <a:ext cx="666" cy="245"/>
              <a:chOff x="4512" y="1219"/>
              <a:chExt cx="666" cy="245"/>
            </a:xfrm>
          </p:grpSpPr>
          <p:pic>
            <p:nvPicPr>
              <p:cNvPr id="45112" name="Picture 40" descr="RANK_01">
                <a:extLst>
                  <a:ext uri="{FF2B5EF4-FFF2-40B4-BE49-F238E27FC236}">
                    <a16:creationId xmlns:a16="http://schemas.microsoft.com/office/drawing/2014/main" id="{4B6836B1-E6A2-4A47-8858-0AFE36905FF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3148992">
                <a:off x="4518" y="1213"/>
                <a:ext cx="245"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113" name="Text Box 44">
                <a:extLst>
                  <a:ext uri="{FF2B5EF4-FFF2-40B4-BE49-F238E27FC236}">
                    <a16:creationId xmlns:a16="http://schemas.microsoft.com/office/drawing/2014/main" id="{BCEEEE78-1876-486D-B8CC-791EFD20A454}"/>
                  </a:ext>
                </a:extLst>
              </p:cNvPr>
              <p:cNvSpPr txBox="1">
                <a:spLocks noChangeArrowheads="1"/>
              </p:cNvSpPr>
              <p:nvPr/>
            </p:nvSpPr>
            <p:spPr bwMode="auto">
              <a:xfrm>
                <a:off x="4738" y="1260"/>
                <a:ext cx="440" cy="1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30000"/>
                  </a:spcBef>
                  <a:buClr>
                    <a:schemeClr val="tx2"/>
                  </a:buClr>
                  <a:buFont typeface="Wingdings" panose="05000000000000000000" pitchFamily="2" charset="2"/>
                  <a:buChar char="§"/>
                  <a:defRPr sz="2400">
                    <a:solidFill>
                      <a:schemeClr val="tx1"/>
                    </a:solidFill>
                    <a:latin typeface="Arial" panose="020B0604020202020204" pitchFamily="34" charset="0"/>
                  </a:defRPr>
                </a:lvl1pPr>
                <a:lvl2pPr marL="742950" indent="-285750">
                  <a:lnSpc>
                    <a:spcPct val="90000"/>
                  </a:lnSpc>
                  <a:spcBef>
                    <a:spcPct val="30000"/>
                  </a:spcBef>
                  <a:buClr>
                    <a:schemeClr val="tx2"/>
                  </a:buClr>
                  <a:buChar char="–"/>
                  <a:defRPr sz="2000">
                    <a:solidFill>
                      <a:schemeClr val="tx1"/>
                    </a:solidFill>
                    <a:latin typeface="Arial" panose="020B0604020202020204" pitchFamily="34" charset="0"/>
                  </a:defRPr>
                </a:lvl2pPr>
                <a:lvl3pPr marL="1143000" indent="-228600">
                  <a:lnSpc>
                    <a:spcPct val="90000"/>
                  </a:lnSpc>
                  <a:spcBef>
                    <a:spcPct val="30000"/>
                  </a:spcBef>
                  <a:buClr>
                    <a:schemeClr val="tx2"/>
                  </a:buClr>
                  <a:buChar char="•"/>
                  <a:defRPr sz="2400">
                    <a:solidFill>
                      <a:schemeClr val="tx1"/>
                    </a:solidFill>
                    <a:latin typeface="Arial" panose="020B0604020202020204" pitchFamily="34" charset="0"/>
                  </a:defRPr>
                </a:lvl3pPr>
                <a:lvl4pPr marL="1600200" indent="-228600">
                  <a:lnSpc>
                    <a:spcPct val="90000"/>
                  </a:lnSpc>
                  <a:spcBef>
                    <a:spcPct val="30000"/>
                  </a:spcBef>
                  <a:buClr>
                    <a:schemeClr val="tx2"/>
                  </a:buClr>
                  <a:buChar char="–"/>
                  <a:defRPr sz="1600">
                    <a:solidFill>
                      <a:schemeClr val="tx1"/>
                    </a:solidFill>
                    <a:latin typeface="Arial" panose="020B0604020202020204" pitchFamily="34" charset="0"/>
                  </a:defRPr>
                </a:lvl4pPr>
                <a:lvl5pPr marL="2057400" indent="-228600">
                  <a:lnSpc>
                    <a:spcPct val="90000"/>
                  </a:lnSpc>
                  <a:spcBef>
                    <a:spcPct val="30000"/>
                  </a:spcBef>
                  <a:buClr>
                    <a:schemeClr val="tx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de-DE" sz="1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RANK</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de-DE" sz="14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sp>
          <p:nvSpPr>
            <p:cNvPr id="45108" name="Rectangle 42">
              <a:extLst>
                <a:ext uri="{FF2B5EF4-FFF2-40B4-BE49-F238E27FC236}">
                  <a16:creationId xmlns:a16="http://schemas.microsoft.com/office/drawing/2014/main" id="{0F85C077-93AA-4A7F-82EB-41DA160A29AA}"/>
                </a:ext>
              </a:extLst>
            </p:cNvPr>
            <p:cNvSpPr>
              <a:spLocks noChangeArrowheads="1"/>
            </p:cNvSpPr>
            <p:nvPr/>
          </p:nvSpPr>
          <p:spPr bwMode="auto">
            <a:xfrm>
              <a:off x="4708" y="1482"/>
              <a:ext cx="368"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30000"/>
                </a:spcBef>
                <a:buClr>
                  <a:schemeClr val="tx2"/>
                </a:buClr>
                <a:buFont typeface="Wingdings" panose="05000000000000000000" pitchFamily="2" charset="2"/>
                <a:buChar char="§"/>
                <a:defRPr sz="2400">
                  <a:solidFill>
                    <a:schemeClr val="tx1"/>
                  </a:solidFill>
                  <a:latin typeface="Arial" panose="020B0604020202020204" pitchFamily="34" charset="0"/>
                </a:defRPr>
              </a:lvl1pPr>
              <a:lvl2pPr marL="742950" indent="-285750">
                <a:lnSpc>
                  <a:spcPct val="90000"/>
                </a:lnSpc>
                <a:spcBef>
                  <a:spcPct val="30000"/>
                </a:spcBef>
                <a:buClr>
                  <a:schemeClr val="tx2"/>
                </a:buClr>
                <a:buChar char="–"/>
                <a:defRPr sz="2000">
                  <a:solidFill>
                    <a:schemeClr val="tx1"/>
                  </a:solidFill>
                  <a:latin typeface="Arial" panose="020B0604020202020204" pitchFamily="34" charset="0"/>
                </a:defRPr>
              </a:lvl2pPr>
              <a:lvl3pPr marL="1143000" indent="-228600">
                <a:lnSpc>
                  <a:spcPct val="90000"/>
                </a:lnSpc>
                <a:spcBef>
                  <a:spcPct val="30000"/>
                </a:spcBef>
                <a:buClr>
                  <a:schemeClr val="tx2"/>
                </a:buClr>
                <a:buChar char="•"/>
                <a:defRPr sz="2400">
                  <a:solidFill>
                    <a:schemeClr val="tx1"/>
                  </a:solidFill>
                  <a:latin typeface="Arial" panose="020B0604020202020204" pitchFamily="34" charset="0"/>
                </a:defRPr>
              </a:lvl3pPr>
              <a:lvl4pPr marL="1600200" indent="-228600">
                <a:lnSpc>
                  <a:spcPct val="90000"/>
                </a:lnSpc>
                <a:spcBef>
                  <a:spcPct val="30000"/>
                </a:spcBef>
                <a:buClr>
                  <a:schemeClr val="tx2"/>
                </a:buClr>
                <a:buChar char="–"/>
                <a:defRPr sz="1600">
                  <a:solidFill>
                    <a:schemeClr val="tx1"/>
                  </a:solidFill>
                  <a:latin typeface="Arial" panose="020B0604020202020204" pitchFamily="34" charset="0"/>
                </a:defRPr>
              </a:lvl4pPr>
              <a:lvl5pPr marL="2057400" indent="-228600">
                <a:lnSpc>
                  <a:spcPct val="90000"/>
                </a:lnSpc>
                <a:spcBef>
                  <a:spcPct val="30000"/>
                </a:spcBef>
                <a:buClr>
                  <a:schemeClr val="tx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OPG</a:t>
              </a:r>
              <a:endParaRPr kumimoji="0" lang="en-US" altLang="de-DE" sz="1400" b="0" i="0" u="none" strike="noStrike" kern="1200" cap="none" spc="0" normalizeH="0" baseline="0" noProof="0">
                <a:ln>
                  <a:noFill/>
                </a:ln>
                <a:solidFill>
                  <a:srgbClr val="FFFFFF"/>
                </a:solidFill>
                <a:effectLst/>
                <a:uLnTx/>
                <a:uFillTx/>
                <a:latin typeface="MS PGothic" panose="020B0600070205080204" pitchFamily="34" charset="-128"/>
                <a:ea typeface="MS PGothic" panose="020B0600070205080204"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de-DE" sz="1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pic>
          <p:nvPicPr>
            <p:cNvPr id="45109" name="Picture 43" descr="OPG_Pass_Main">
              <a:extLst>
                <a:ext uri="{FF2B5EF4-FFF2-40B4-BE49-F238E27FC236}">
                  <a16:creationId xmlns:a16="http://schemas.microsoft.com/office/drawing/2014/main" id="{022D99BC-95FC-48F2-8DCC-0955EA8947E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622188">
              <a:off x="4488" y="1467"/>
              <a:ext cx="240" cy="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110" name="Rectangle 44">
              <a:extLst>
                <a:ext uri="{FF2B5EF4-FFF2-40B4-BE49-F238E27FC236}">
                  <a16:creationId xmlns:a16="http://schemas.microsoft.com/office/drawing/2014/main" id="{D1C23225-9A07-421F-8D38-CF21289B1A51}"/>
                </a:ext>
              </a:extLst>
            </p:cNvPr>
            <p:cNvSpPr>
              <a:spLocks noChangeArrowheads="1"/>
            </p:cNvSpPr>
            <p:nvPr/>
          </p:nvSpPr>
          <p:spPr bwMode="auto">
            <a:xfrm>
              <a:off x="4715" y="1687"/>
              <a:ext cx="762" cy="194"/>
            </a:xfrm>
            <a:prstGeom prst="rect">
              <a:avLst/>
            </a:prstGeom>
            <a:solidFill>
              <a:schemeClr val="bg1">
                <a:alpha val="2588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30000"/>
                </a:spcBef>
                <a:buClr>
                  <a:schemeClr val="tx2"/>
                </a:buClr>
                <a:buFont typeface="Wingdings" panose="05000000000000000000" pitchFamily="2" charset="2"/>
                <a:buChar char="§"/>
                <a:defRPr sz="2400">
                  <a:solidFill>
                    <a:schemeClr val="tx1"/>
                  </a:solidFill>
                  <a:latin typeface="Arial" panose="020B0604020202020204" pitchFamily="34" charset="0"/>
                </a:defRPr>
              </a:lvl1pPr>
              <a:lvl2pPr marL="742950" indent="-285750">
                <a:lnSpc>
                  <a:spcPct val="90000"/>
                </a:lnSpc>
                <a:spcBef>
                  <a:spcPct val="30000"/>
                </a:spcBef>
                <a:buClr>
                  <a:schemeClr val="tx2"/>
                </a:buClr>
                <a:buChar char="–"/>
                <a:defRPr sz="2000">
                  <a:solidFill>
                    <a:schemeClr val="tx1"/>
                  </a:solidFill>
                  <a:latin typeface="Arial" panose="020B0604020202020204" pitchFamily="34" charset="0"/>
                </a:defRPr>
              </a:lvl2pPr>
              <a:lvl3pPr marL="1143000" indent="-228600">
                <a:lnSpc>
                  <a:spcPct val="90000"/>
                </a:lnSpc>
                <a:spcBef>
                  <a:spcPct val="30000"/>
                </a:spcBef>
                <a:buClr>
                  <a:schemeClr val="tx2"/>
                </a:buClr>
                <a:buChar char="•"/>
                <a:defRPr sz="2400">
                  <a:solidFill>
                    <a:schemeClr val="tx1"/>
                  </a:solidFill>
                  <a:latin typeface="Arial" panose="020B0604020202020204" pitchFamily="34" charset="0"/>
                </a:defRPr>
              </a:lvl3pPr>
              <a:lvl4pPr marL="1600200" indent="-228600">
                <a:lnSpc>
                  <a:spcPct val="90000"/>
                </a:lnSpc>
                <a:spcBef>
                  <a:spcPct val="30000"/>
                </a:spcBef>
                <a:buClr>
                  <a:schemeClr val="tx2"/>
                </a:buClr>
                <a:buChar char="–"/>
                <a:defRPr sz="1600">
                  <a:solidFill>
                    <a:schemeClr val="tx1"/>
                  </a:solidFill>
                  <a:latin typeface="Arial" panose="020B0604020202020204" pitchFamily="34" charset="0"/>
                </a:defRPr>
              </a:lvl4pPr>
              <a:lvl5pPr marL="2057400" indent="-228600">
                <a:lnSpc>
                  <a:spcPct val="90000"/>
                </a:lnSpc>
                <a:spcBef>
                  <a:spcPct val="30000"/>
                </a:spcBef>
                <a:buClr>
                  <a:schemeClr val="tx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Denosumab</a:t>
              </a:r>
              <a:endParaRPr kumimoji="0" lang="en-US" altLang="de-DE" sz="1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pic>
          <p:nvPicPr>
            <p:cNvPr id="45111" name="Picture 45" descr="Prolia_Character">
              <a:extLst>
                <a:ext uri="{FF2B5EF4-FFF2-40B4-BE49-F238E27FC236}">
                  <a16:creationId xmlns:a16="http://schemas.microsoft.com/office/drawing/2014/main" id="{F380CDFF-C4EC-4F4B-ACFB-CA946BEEC16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00" y="1682"/>
              <a:ext cx="223" cy="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5068" name="Text Box 46">
            <a:extLst>
              <a:ext uri="{FF2B5EF4-FFF2-40B4-BE49-F238E27FC236}">
                <a16:creationId xmlns:a16="http://schemas.microsoft.com/office/drawing/2014/main" id="{34C49936-E667-426A-9AC9-7DD3492D6A51}"/>
              </a:ext>
            </a:extLst>
          </p:cNvPr>
          <p:cNvSpPr txBox="1">
            <a:spLocks noChangeArrowheads="1"/>
          </p:cNvSpPr>
          <p:nvPr/>
        </p:nvSpPr>
        <p:spPr bwMode="auto">
          <a:xfrm>
            <a:off x="4010025" y="3962400"/>
            <a:ext cx="13874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lnSpc>
                <a:spcPct val="90000"/>
              </a:lnSpc>
              <a:spcBef>
                <a:spcPct val="30000"/>
              </a:spcBef>
              <a:buClr>
                <a:schemeClr val="tx2"/>
              </a:buClr>
              <a:buFont typeface="Wingdings" panose="05000000000000000000" pitchFamily="2" charset="2"/>
              <a:buChar char="§"/>
              <a:defRPr sz="2400">
                <a:solidFill>
                  <a:schemeClr val="tx1"/>
                </a:solidFill>
                <a:latin typeface="Arial" panose="020B0604020202020204" pitchFamily="34" charset="0"/>
              </a:defRPr>
            </a:lvl1pPr>
            <a:lvl2pPr marL="742950" indent="-285750">
              <a:lnSpc>
                <a:spcPct val="90000"/>
              </a:lnSpc>
              <a:spcBef>
                <a:spcPct val="30000"/>
              </a:spcBef>
              <a:buClr>
                <a:schemeClr val="tx2"/>
              </a:buClr>
              <a:buChar char="–"/>
              <a:defRPr sz="2000">
                <a:solidFill>
                  <a:schemeClr val="tx1"/>
                </a:solidFill>
                <a:latin typeface="Arial" panose="020B0604020202020204" pitchFamily="34" charset="0"/>
              </a:defRPr>
            </a:lvl2pPr>
            <a:lvl3pPr marL="1143000" indent="-228600">
              <a:lnSpc>
                <a:spcPct val="90000"/>
              </a:lnSpc>
              <a:spcBef>
                <a:spcPct val="30000"/>
              </a:spcBef>
              <a:buClr>
                <a:schemeClr val="tx2"/>
              </a:buClr>
              <a:buChar char="•"/>
              <a:defRPr sz="2400">
                <a:solidFill>
                  <a:schemeClr val="tx1"/>
                </a:solidFill>
                <a:latin typeface="Arial" panose="020B0604020202020204" pitchFamily="34" charset="0"/>
              </a:defRPr>
            </a:lvl3pPr>
            <a:lvl4pPr marL="1600200" indent="-228600">
              <a:lnSpc>
                <a:spcPct val="90000"/>
              </a:lnSpc>
              <a:spcBef>
                <a:spcPct val="30000"/>
              </a:spcBef>
              <a:buClr>
                <a:schemeClr val="tx2"/>
              </a:buClr>
              <a:buChar char="–"/>
              <a:defRPr sz="1600">
                <a:solidFill>
                  <a:schemeClr val="tx1"/>
                </a:solidFill>
                <a:latin typeface="Arial" panose="020B0604020202020204" pitchFamily="34" charset="0"/>
              </a:defRPr>
            </a:lvl4pPr>
            <a:lvl5pPr marL="2057400" indent="-228600">
              <a:lnSpc>
                <a:spcPct val="90000"/>
              </a:lnSpc>
              <a:spcBef>
                <a:spcPct val="30000"/>
              </a:spcBef>
              <a:buClr>
                <a:schemeClr val="tx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de-DE"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Differenzierte Osteoklasten</a:t>
            </a:r>
            <a:endParaRPr kumimoji="0" lang="en-US" altLang="de-DE"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de-DE" sz="1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069" name="Text Box 8">
            <a:extLst>
              <a:ext uri="{FF2B5EF4-FFF2-40B4-BE49-F238E27FC236}">
                <a16:creationId xmlns:a16="http://schemas.microsoft.com/office/drawing/2014/main" id="{B41471C0-D3BB-4421-BF0E-A0484638CB39}"/>
              </a:ext>
            </a:extLst>
          </p:cNvPr>
          <p:cNvSpPr txBox="1">
            <a:spLocks noChangeArrowheads="1"/>
          </p:cNvSpPr>
          <p:nvPr/>
        </p:nvSpPr>
        <p:spPr bwMode="auto">
          <a:xfrm>
            <a:off x="6932613" y="4379913"/>
            <a:ext cx="20558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lnSpc>
                <a:spcPct val="90000"/>
              </a:lnSpc>
              <a:spcBef>
                <a:spcPct val="30000"/>
              </a:spcBef>
              <a:buClr>
                <a:schemeClr val="tx2"/>
              </a:buClr>
              <a:buFont typeface="Wingdings" panose="05000000000000000000" pitchFamily="2" charset="2"/>
              <a:buChar char="§"/>
              <a:defRPr sz="2400">
                <a:solidFill>
                  <a:schemeClr val="tx1"/>
                </a:solidFill>
                <a:latin typeface="Arial" panose="020B0604020202020204" pitchFamily="34" charset="0"/>
              </a:defRPr>
            </a:lvl1pPr>
            <a:lvl2pPr marL="742950" indent="-285750">
              <a:lnSpc>
                <a:spcPct val="90000"/>
              </a:lnSpc>
              <a:spcBef>
                <a:spcPct val="30000"/>
              </a:spcBef>
              <a:buClr>
                <a:schemeClr val="tx2"/>
              </a:buClr>
              <a:buChar char="–"/>
              <a:defRPr sz="2000">
                <a:solidFill>
                  <a:schemeClr val="tx1"/>
                </a:solidFill>
                <a:latin typeface="Arial" panose="020B0604020202020204" pitchFamily="34" charset="0"/>
              </a:defRPr>
            </a:lvl2pPr>
            <a:lvl3pPr marL="1143000" indent="-228600">
              <a:lnSpc>
                <a:spcPct val="90000"/>
              </a:lnSpc>
              <a:spcBef>
                <a:spcPct val="30000"/>
              </a:spcBef>
              <a:buClr>
                <a:schemeClr val="tx2"/>
              </a:buClr>
              <a:buChar char="•"/>
              <a:defRPr sz="2400">
                <a:solidFill>
                  <a:schemeClr val="tx1"/>
                </a:solidFill>
                <a:latin typeface="Arial" panose="020B0604020202020204" pitchFamily="34" charset="0"/>
              </a:defRPr>
            </a:lvl3pPr>
            <a:lvl4pPr marL="1600200" indent="-228600">
              <a:lnSpc>
                <a:spcPct val="90000"/>
              </a:lnSpc>
              <a:spcBef>
                <a:spcPct val="30000"/>
              </a:spcBef>
              <a:buClr>
                <a:schemeClr val="tx2"/>
              </a:buClr>
              <a:buChar char="–"/>
              <a:defRPr sz="1600">
                <a:solidFill>
                  <a:schemeClr val="tx1"/>
                </a:solidFill>
                <a:latin typeface="Arial" panose="020B0604020202020204" pitchFamily="34" charset="0"/>
              </a:defRPr>
            </a:lvl4pPr>
            <a:lvl5pPr marL="2057400" indent="-228600">
              <a:lnSpc>
                <a:spcPct val="90000"/>
              </a:lnSpc>
              <a:spcBef>
                <a:spcPct val="30000"/>
              </a:spcBef>
              <a:buClr>
                <a:schemeClr val="tx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de-DE"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Aktivierte Osteoklasten</a:t>
            </a:r>
            <a:endParaRPr kumimoji="0" lang="en-US" altLang="de-DE"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de-DE" sz="1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070" name="Text Box 48">
            <a:extLst>
              <a:ext uri="{FF2B5EF4-FFF2-40B4-BE49-F238E27FC236}">
                <a16:creationId xmlns:a16="http://schemas.microsoft.com/office/drawing/2014/main" id="{C2F2347A-07F7-4023-99DF-6AA2530EE0E0}"/>
              </a:ext>
            </a:extLst>
          </p:cNvPr>
          <p:cNvSpPr txBox="1">
            <a:spLocks noChangeArrowheads="1"/>
          </p:cNvSpPr>
          <p:nvPr/>
        </p:nvSpPr>
        <p:spPr bwMode="auto">
          <a:xfrm>
            <a:off x="2568575" y="1454150"/>
            <a:ext cx="1582738"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lnSpc>
                <a:spcPct val="90000"/>
              </a:lnSpc>
              <a:spcBef>
                <a:spcPct val="30000"/>
              </a:spcBef>
              <a:buClr>
                <a:schemeClr val="tx2"/>
              </a:buClr>
              <a:buFont typeface="Wingdings" panose="05000000000000000000" pitchFamily="2" charset="2"/>
              <a:buChar char="§"/>
              <a:defRPr sz="2400">
                <a:solidFill>
                  <a:schemeClr val="tx1"/>
                </a:solidFill>
                <a:latin typeface="Arial" panose="020B0604020202020204" pitchFamily="34" charset="0"/>
              </a:defRPr>
            </a:lvl1pPr>
            <a:lvl2pPr marL="742950" indent="-285750">
              <a:lnSpc>
                <a:spcPct val="90000"/>
              </a:lnSpc>
              <a:spcBef>
                <a:spcPct val="30000"/>
              </a:spcBef>
              <a:buClr>
                <a:schemeClr val="tx2"/>
              </a:buClr>
              <a:buChar char="–"/>
              <a:defRPr sz="2000">
                <a:solidFill>
                  <a:schemeClr val="tx1"/>
                </a:solidFill>
                <a:latin typeface="Arial" panose="020B0604020202020204" pitchFamily="34" charset="0"/>
              </a:defRPr>
            </a:lvl2pPr>
            <a:lvl3pPr marL="1143000" indent="-228600">
              <a:lnSpc>
                <a:spcPct val="90000"/>
              </a:lnSpc>
              <a:spcBef>
                <a:spcPct val="30000"/>
              </a:spcBef>
              <a:buClr>
                <a:schemeClr val="tx2"/>
              </a:buClr>
              <a:buChar char="•"/>
              <a:defRPr sz="2400">
                <a:solidFill>
                  <a:schemeClr val="tx1"/>
                </a:solidFill>
                <a:latin typeface="Arial" panose="020B0604020202020204" pitchFamily="34" charset="0"/>
              </a:defRPr>
            </a:lvl3pPr>
            <a:lvl4pPr marL="1600200" indent="-228600">
              <a:lnSpc>
                <a:spcPct val="90000"/>
              </a:lnSpc>
              <a:spcBef>
                <a:spcPct val="30000"/>
              </a:spcBef>
              <a:buClr>
                <a:schemeClr val="tx2"/>
              </a:buClr>
              <a:buChar char="–"/>
              <a:defRPr sz="1600">
                <a:solidFill>
                  <a:schemeClr val="tx1"/>
                </a:solidFill>
                <a:latin typeface="Arial" panose="020B0604020202020204" pitchFamily="34" charset="0"/>
              </a:defRPr>
            </a:lvl4pPr>
            <a:lvl5pPr marL="2057400" indent="-228600">
              <a:lnSpc>
                <a:spcPct val="90000"/>
              </a:lnSpc>
              <a:spcBef>
                <a:spcPct val="30000"/>
              </a:spcBef>
              <a:buClr>
                <a:schemeClr val="tx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de-DE"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Osteoklasten-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de-DE"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vorläufer</a:t>
            </a:r>
            <a:endParaRPr kumimoji="0" lang="en-US" altLang="de-DE"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de-DE" sz="1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071" name="Rectangle 49">
            <a:extLst>
              <a:ext uri="{FF2B5EF4-FFF2-40B4-BE49-F238E27FC236}">
                <a16:creationId xmlns:a16="http://schemas.microsoft.com/office/drawing/2014/main" id="{9C52965A-6FAD-462F-AA97-3EDE856A837A}"/>
              </a:ext>
            </a:extLst>
          </p:cNvPr>
          <p:cNvSpPr>
            <a:spLocks noChangeArrowheads="1"/>
          </p:cNvSpPr>
          <p:nvPr/>
        </p:nvSpPr>
        <p:spPr bwMode="auto">
          <a:xfrm>
            <a:off x="2941638" y="5499100"/>
            <a:ext cx="11969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30000"/>
              </a:spcBef>
              <a:buClr>
                <a:schemeClr val="tx2"/>
              </a:buClr>
              <a:buFont typeface="Wingdings" panose="05000000000000000000" pitchFamily="2" charset="2"/>
              <a:buChar char="§"/>
              <a:defRPr sz="2400">
                <a:solidFill>
                  <a:schemeClr val="tx1"/>
                </a:solidFill>
                <a:latin typeface="Arial" panose="020B0604020202020204" pitchFamily="34" charset="0"/>
              </a:defRPr>
            </a:lvl1pPr>
            <a:lvl2pPr marL="742950" indent="-285750">
              <a:lnSpc>
                <a:spcPct val="90000"/>
              </a:lnSpc>
              <a:spcBef>
                <a:spcPct val="30000"/>
              </a:spcBef>
              <a:buClr>
                <a:schemeClr val="tx2"/>
              </a:buClr>
              <a:buChar char="–"/>
              <a:defRPr sz="2000">
                <a:solidFill>
                  <a:schemeClr val="tx1"/>
                </a:solidFill>
                <a:latin typeface="Arial" panose="020B0604020202020204" pitchFamily="34" charset="0"/>
              </a:defRPr>
            </a:lvl2pPr>
            <a:lvl3pPr marL="1143000" indent="-228600">
              <a:lnSpc>
                <a:spcPct val="90000"/>
              </a:lnSpc>
              <a:spcBef>
                <a:spcPct val="30000"/>
              </a:spcBef>
              <a:buClr>
                <a:schemeClr val="tx2"/>
              </a:buClr>
              <a:buChar char="•"/>
              <a:defRPr sz="2400">
                <a:solidFill>
                  <a:schemeClr val="tx1"/>
                </a:solidFill>
                <a:latin typeface="Arial" panose="020B0604020202020204" pitchFamily="34" charset="0"/>
              </a:defRPr>
            </a:lvl3pPr>
            <a:lvl4pPr marL="1600200" indent="-228600">
              <a:lnSpc>
                <a:spcPct val="90000"/>
              </a:lnSpc>
              <a:spcBef>
                <a:spcPct val="30000"/>
              </a:spcBef>
              <a:buClr>
                <a:schemeClr val="tx2"/>
              </a:buClr>
              <a:buChar char="–"/>
              <a:defRPr sz="1600">
                <a:solidFill>
                  <a:schemeClr val="tx1"/>
                </a:solidFill>
                <a:latin typeface="Arial" panose="020B0604020202020204" pitchFamily="34" charset="0"/>
              </a:defRPr>
            </a:lvl4pPr>
            <a:lvl5pPr marL="2057400" indent="-228600">
              <a:lnSpc>
                <a:spcPct val="90000"/>
              </a:lnSpc>
              <a:spcBef>
                <a:spcPct val="30000"/>
              </a:spcBef>
              <a:buClr>
                <a:schemeClr val="tx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Osteoblasten</a:t>
            </a:r>
            <a:endParaRPr kumimoji="0" lang="en-US" altLang="de-DE"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de-DE"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5072" name="AutoShape 50">
            <a:extLst>
              <a:ext uri="{FF2B5EF4-FFF2-40B4-BE49-F238E27FC236}">
                <a16:creationId xmlns:a16="http://schemas.microsoft.com/office/drawing/2014/main" id="{D551E518-6898-4947-B203-B5E0FAA58335}"/>
              </a:ext>
            </a:extLst>
          </p:cNvPr>
          <p:cNvSpPr>
            <a:spLocks noChangeArrowheads="1"/>
          </p:cNvSpPr>
          <p:nvPr/>
        </p:nvSpPr>
        <p:spPr bwMode="auto">
          <a:xfrm rot="2328814">
            <a:off x="5240338" y="4105275"/>
            <a:ext cx="777875" cy="123825"/>
          </a:xfrm>
          <a:prstGeom prst="rightArrow">
            <a:avLst>
              <a:gd name="adj1" fmla="val 50000"/>
              <a:gd name="adj2" fmla="val 87600"/>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ct val="30000"/>
              </a:spcBef>
              <a:buClr>
                <a:schemeClr val="tx2"/>
              </a:buClr>
              <a:buFont typeface="Wingdings" panose="05000000000000000000" pitchFamily="2" charset="2"/>
              <a:buChar char="§"/>
              <a:defRPr sz="2400">
                <a:solidFill>
                  <a:schemeClr val="tx1"/>
                </a:solidFill>
                <a:latin typeface="Arial" panose="020B0604020202020204" pitchFamily="34" charset="0"/>
              </a:defRPr>
            </a:lvl1pPr>
            <a:lvl2pPr marL="742950" indent="-285750">
              <a:lnSpc>
                <a:spcPct val="90000"/>
              </a:lnSpc>
              <a:spcBef>
                <a:spcPct val="30000"/>
              </a:spcBef>
              <a:buClr>
                <a:schemeClr val="tx2"/>
              </a:buClr>
              <a:buChar char="–"/>
              <a:defRPr sz="2000">
                <a:solidFill>
                  <a:schemeClr val="tx1"/>
                </a:solidFill>
                <a:latin typeface="Arial" panose="020B0604020202020204" pitchFamily="34" charset="0"/>
              </a:defRPr>
            </a:lvl2pPr>
            <a:lvl3pPr marL="1143000" indent="-228600">
              <a:lnSpc>
                <a:spcPct val="90000"/>
              </a:lnSpc>
              <a:spcBef>
                <a:spcPct val="30000"/>
              </a:spcBef>
              <a:buClr>
                <a:schemeClr val="tx2"/>
              </a:buClr>
              <a:buChar char="•"/>
              <a:defRPr sz="2400">
                <a:solidFill>
                  <a:schemeClr val="tx1"/>
                </a:solidFill>
                <a:latin typeface="Arial" panose="020B0604020202020204" pitchFamily="34" charset="0"/>
              </a:defRPr>
            </a:lvl3pPr>
            <a:lvl4pPr marL="1600200" indent="-228600">
              <a:lnSpc>
                <a:spcPct val="90000"/>
              </a:lnSpc>
              <a:spcBef>
                <a:spcPct val="30000"/>
              </a:spcBef>
              <a:buClr>
                <a:schemeClr val="tx2"/>
              </a:buClr>
              <a:buChar char="–"/>
              <a:defRPr sz="1600">
                <a:solidFill>
                  <a:schemeClr val="tx1"/>
                </a:solidFill>
                <a:latin typeface="Arial" panose="020B0604020202020204" pitchFamily="34" charset="0"/>
              </a:defRPr>
            </a:lvl4pPr>
            <a:lvl5pPr marL="2057400" indent="-228600">
              <a:lnSpc>
                <a:spcPct val="90000"/>
              </a:lnSpc>
              <a:spcBef>
                <a:spcPct val="30000"/>
              </a:spcBef>
              <a:buClr>
                <a:schemeClr val="tx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altLang="de-DE"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45073" name="Picture 51" descr="cell3">
            <a:extLst>
              <a:ext uri="{FF2B5EF4-FFF2-40B4-BE49-F238E27FC236}">
                <a16:creationId xmlns:a16="http://schemas.microsoft.com/office/drawing/2014/main" id="{E43C4ECC-FF33-4A2F-9A56-239D5BB1AE4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874963" y="1938338"/>
            <a:ext cx="665162"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4" name="Picture 53" descr="RANKandOPG_Pass_Main">
            <a:extLst>
              <a:ext uri="{FF2B5EF4-FFF2-40B4-BE49-F238E27FC236}">
                <a16:creationId xmlns:a16="http://schemas.microsoft.com/office/drawing/2014/main" id="{F5D333C2-FE37-4287-821E-70EFDF0CE0B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3535213">
            <a:off x="2073275" y="3870325"/>
            <a:ext cx="207963"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5" name="Picture 54" descr="RANKandOPG_Pass_Main">
            <a:extLst>
              <a:ext uri="{FF2B5EF4-FFF2-40B4-BE49-F238E27FC236}">
                <a16:creationId xmlns:a16="http://schemas.microsoft.com/office/drawing/2014/main" id="{C59DC4C2-FE81-4C99-A883-64494D3BD8E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6458769">
            <a:off x="2651125" y="4359275"/>
            <a:ext cx="22860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6" name="Picture 56" descr="Prolia_bound2">
            <a:extLst>
              <a:ext uri="{FF2B5EF4-FFF2-40B4-BE49-F238E27FC236}">
                <a16:creationId xmlns:a16="http://schemas.microsoft.com/office/drawing/2014/main" id="{EDB95E93-3AD2-4D37-AA36-BEA86E7B81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018567">
            <a:off x="2227263" y="2933700"/>
            <a:ext cx="477838"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7" name="Picture 57" descr="RANKandOPG_Pass_Main">
            <a:extLst>
              <a:ext uri="{FF2B5EF4-FFF2-40B4-BE49-F238E27FC236}">
                <a16:creationId xmlns:a16="http://schemas.microsoft.com/office/drawing/2014/main" id="{C56164B4-A05A-4568-823A-12D463AE328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5055065">
            <a:off x="2835275" y="4130675"/>
            <a:ext cx="22860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8" name="Picture 58" descr="RANKandOPG_Pass_Main">
            <a:extLst>
              <a:ext uri="{FF2B5EF4-FFF2-40B4-BE49-F238E27FC236}">
                <a16:creationId xmlns:a16="http://schemas.microsoft.com/office/drawing/2014/main" id="{B95077B7-5402-48AB-B671-1FE89D5121E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443433">
            <a:off x="1919288" y="4432300"/>
            <a:ext cx="207962"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9" name="Picture 59" descr="Prolia_bound">
            <a:extLst>
              <a:ext uri="{FF2B5EF4-FFF2-40B4-BE49-F238E27FC236}">
                <a16:creationId xmlns:a16="http://schemas.microsoft.com/office/drawing/2014/main" id="{D4FA58EC-3B77-4F92-B14B-CC238768194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5911270">
            <a:off x="3297238" y="3941762"/>
            <a:ext cx="465138"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80" name="AutoShape 60">
            <a:extLst>
              <a:ext uri="{FF2B5EF4-FFF2-40B4-BE49-F238E27FC236}">
                <a16:creationId xmlns:a16="http://schemas.microsoft.com/office/drawing/2014/main" id="{AE4D1100-765D-4964-96EE-60F242DC1F23}"/>
              </a:ext>
            </a:extLst>
          </p:cNvPr>
          <p:cNvSpPr>
            <a:spLocks noChangeArrowheads="1"/>
          </p:cNvSpPr>
          <p:nvPr/>
        </p:nvSpPr>
        <p:spPr bwMode="auto">
          <a:xfrm rot="2328814">
            <a:off x="3462338" y="2727325"/>
            <a:ext cx="777875" cy="123825"/>
          </a:xfrm>
          <a:prstGeom prst="rightArrow">
            <a:avLst>
              <a:gd name="adj1" fmla="val 50000"/>
              <a:gd name="adj2" fmla="val 87600"/>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ct val="30000"/>
              </a:spcBef>
              <a:buClr>
                <a:schemeClr val="tx2"/>
              </a:buClr>
              <a:buFont typeface="Wingdings" panose="05000000000000000000" pitchFamily="2" charset="2"/>
              <a:buChar char="§"/>
              <a:defRPr sz="2400">
                <a:solidFill>
                  <a:schemeClr val="tx1"/>
                </a:solidFill>
                <a:latin typeface="Arial" panose="020B0604020202020204" pitchFamily="34" charset="0"/>
              </a:defRPr>
            </a:lvl1pPr>
            <a:lvl2pPr marL="742950" indent="-285750">
              <a:lnSpc>
                <a:spcPct val="90000"/>
              </a:lnSpc>
              <a:spcBef>
                <a:spcPct val="30000"/>
              </a:spcBef>
              <a:buClr>
                <a:schemeClr val="tx2"/>
              </a:buClr>
              <a:buChar char="–"/>
              <a:defRPr sz="2000">
                <a:solidFill>
                  <a:schemeClr val="tx1"/>
                </a:solidFill>
                <a:latin typeface="Arial" panose="020B0604020202020204" pitchFamily="34" charset="0"/>
              </a:defRPr>
            </a:lvl2pPr>
            <a:lvl3pPr marL="1143000" indent="-228600">
              <a:lnSpc>
                <a:spcPct val="90000"/>
              </a:lnSpc>
              <a:spcBef>
                <a:spcPct val="30000"/>
              </a:spcBef>
              <a:buClr>
                <a:schemeClr val="tx2"/>
              </a:buClr>
              <a:buChar char="•"/>
              <a:defRPr sz="2400">
                <a:solidFill>
                  <a:schemeClr val="tx1"/>
                </a:solidFill>
                <a:latin typeface="Arial" panose="020B0604020202020204" pitchFamily="34" charset="0"/>
              </a:defRPr>
            </a:lvl3pPr>
            <a:lvl4pPr marL="1600200" indent="-228600">
              <a:lnSpc>
                <a:spcPct val="90000"/>
              </a:lnSpc>
              <a:spcBef>
                <a:spcPct val="30000"/>
              </a:spcBef>
              <a:buClr>
                <a:schemeClr val="tx2"/>
              </a:buClr>
              <a:buChar char="–"/>
              <a:defRPr sz="1600">
                <a:solidFill>
                  <a:schemeClr val="tx1"/>
                </a:solidFill>
                <a:latin typeface="Arial" panose="020B0604020202020204" pitchFamily="34" charset="0"/>
              </a:defRPr>
            </a:lvl4pPr>
            <a:lvl5pPr marL="2057400" indent="-228600">
              <a:lnSpc>
                <a:spcPct val="90000"/>
              </a:lnSpc>
              <a:spcBef>
                <a:spcPct val="30000"/>
              </a:spcBef>
              <a:buClr>
                <a:schemeClr val="tx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altLang="de-DE"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45081" name="Picture 62" descr="RANK_Pass_Main">
            <a:extLst>
              <a:ext uri="{FF2B5EF4-FFF2-40B4-BE49-F238E27FC236}">
                <a16:creationId xmlns:a16="http://schemas.microsoft.com/office/drawing/2014/main" id="{30E75B17-EB8B-4F89-8CE1-3D52A5B9D6BF}"/>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8326497">
            <a:off x="2489200" y="3463925"/>
            <a:ext cx="19050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82" name="Picture 63" descr="RANK_Pass_Main">
            <a:extLst>
              <a:ext uri="{FF2B5EF4-FFF2-40B4-BE49-F238E27FC236}">
                <a16:creationId xmlns:a16="http://schemas.microsoft.com/office/drawing/2014/main" id="{FDC85D4D-4DEE-476E-BAB0-E4BA453B8863}"/>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4693902">
            <a:off x="3041650" y="4578350"/>
            <a:ext cx="236538"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83" name="Picture 54" descr="RANKandOPG_Pass_Main">
            <a:extLst>
              <a:ext uri="{FF2B5EF4-FFF2-40B4-BE49-F238E27FC236}">
                <a16:creationId xmlns:a16="http://schemas.microsoft.com/office/drawing/2014/main" id="{7BE445C4-DE4C-4CA8-9BE1-A4AD1AD6EA0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6458769">
            <a:off x="2955925" y="3368675"/>
            <a:ext cx="22860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84" name="Picture 5" descr="Prolia_bound3">
            <a:extLst>
              <a:ext uri="{FF2B5EF4-FFF2-40B4-BE49-F238E27FC236}">
                <a16:creationId xmlns:a16="http://schemas.microsoft.com/office/drawing/2014/main" id="{4A839870-59D1-46B4-B19C-AE4BB1726B63}"/>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rot="1333626">
            <a:off x="2667000" y="3581400"/>
            <a:ext cx="579438"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85" name="Picture 4" descr="Prolia_bound">
            <a:extLst>
              <a:ext uri="{FF2B5EF4-FFF2-40B4-BE49-F238E27FC236}">
                <a16:creationId xmlns:a16="http://schemas.microsoft.com/office/drawing/2014/main" id="{A89DA667-B589-4E67-9271-8746B1B4AC2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8591251">
            <a:off x="1600200" y="2743200"/>
            <a:ext cx="465138"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86" name="Picture 14" descr="RANKandOPG_Pass_Main">
            <a:extLst>
              <a:ext uri="{FF2B5EF4-FFF2-40B4-BE49-F238E27FC236}">
                <a16:creationId xmlns:a16="http://schemas.microsoft.com/office/drawing/2014/main" id="{43BE936C-1468-4A57-B804-635AD76CF60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8153015">
            <a:off x="2590800" y="2722563"/>
            <a:ext cx="22860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87" name="Picture 4" descr="Prolia_bound">
            <a:extLst>
              <a:ext uri="{FF2B5EF4-FFF2-40B4-BE49-F238E27FC236}">
                <a16:creationId xmlns:a16="http://schemas.microsoft.com/office/drawing/2014/main" id="{9ADC7F6D-FA5B-41F5-9942-B483C65A6409}"/>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6806136">
            <a:off x="2916238" y="2874962"/>
            <a:ext cx="465138"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88" name="Picture 5" descr="Prolia_bound3">
            <a:extLst>
              <a:ext uri="{FF2B5EF4-FFF2-40B4-BE49-F238E27FC236}">
                <a16:creationId xmlns:a16="http://schemas.microsoft.com/office/drawing/2014/main" id="{BE0CC0EC-A083-45BD-ABFD-F076995A1087}"/>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rot="-3258866">
            <a:off x="2141538" y="3954462"/>
            <a:ext cx="579438"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89" name="Picture 59" descr="Prolia_bound">
            <a:extLst>
              <a:ext uri="{FF2B5EF4-FFF2-40B4-BE49-F238E27FC236}">
                <a16:creationId xmlns:a16="http://schemas.microsoft.com/office/drawing/2014/main" id="{BC8A2225-CC9F-400A-BE6B-4D1B8C87FF3E}"/>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422650" y="3409950"/>
            <a:ext cx="465138"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5090" name="Group 74">
            <a:extLst>
              <a:ext uri="{FF2B5EF4-FFF2-40B4-BE49-F238E27FC236}">
                <a16:creationId xmlns:a16="http://schemas.microsoft.com/office/drawing/2014/main" id="{B3B83F03-3B74-4CDC-817D-FB785785DBCB}"/>
              </a:ext>
            </a:extLst>
          </p:cNvPr>
          <p:cNvGrpSpPr>
            <a:grpSpLocks/>
          </p:cNvGrpSpPr>
          <p:nvPr/>
        </p:nvGrpSpPr>
        <p:grpSpPr bwMode="auto">
          <a:xfrm>
            <a:off x="101600" y="4143375"/>
            <a:ext cx="1803400" cy="782638"/>
            <a:chOff x="160" y="2507"/>
            <a:chExt cx="1136" cy="493"/>
          </a:xfrm>
        </p:grpSpPr>
        <p:sp>
          <p:nvSpPr>
            <p:cNvPr id="45102" name="Rectangle 110">
              <a:extLst>
                <a:ext uri="{FF2B5EF4-FFF2-40B4-BE49-F238E27FC236}">
                  <a16:creationId xmlns:a16="http://schemas.microsoft.com/office/drawing/2014/main" id="{FF39AF9D-62DC-402D-828E-0EB78D7DB579}"/>
                </a:ext>
              </a:extLst>
            </p:cNvPr>
            <p:cNvSpPr>
              <a:spLocks noChangeArrowheads="1"/>
            </p:cNvSpPr>
            <p:nvPr/>
          </p:nvSpPr>
          <p:spPr bwMode="auto">
            <a:xfrm>
              <a:off x="292" y="2507"/>
              <a:ext cx="956" cy="421"/>
            </a:xfrm>
            <a:prstGeom prst="rect">
              <a:avLst/>
            </a:prstGeom>
            <a:solidFill>
              <a:schemeClr val="bg1"/>
            </a:solidFill>
            <a:ln w="25400" algn="ctr">
              <a:solidFill>
                <a:srgbClr val="003C6A"/>
              </a:solidFill>
              <a:miter lim="800000"/>
              <a:headEnd/>
              <a:tailEnd/>
            </a:ln>
          </p:spPr>
          <p:txBody>
            <a:bodyPr anchor="ctr"/>
            <a:lstStyle>
              <a:lvl1pPr>
                <a:lnSpc>
                  <a:spcPct val="90000"/>
                </a:lnSpc>
                <a:spcBef>
                  <a:spcPct val="30000"/>
                </a:spcBef>
                <a:buClr>
                  <a:schemeClr val="tx2"/>
                </a:buClr>
                <a:buFont typeface="Wingdings" panose="05000000000000000000" pitchFamily="2" charset="2"/>
                <a:buChar char="§"/>
                <a:defRPr sz="2400">
                  <a:solidFill>
                    <a:schemeClr val="tx1"/>
                  </a:solidFill>
                  <a:latin typeface="Arial" panose="020B0604020202020204" pitchFamily="34" charset="0"/>
                </a:defRPr>
              </a:lvl1pPr>
              <a:lvl2pPr marL="742950" indent="-285750">
                <a:lnSpc>
                  <a:spcPct val="90000"/>
                </a:lnSpc>
                <a:spcBef>
                  <a:spcPct val="30000"/>
                </a:spcBef>
                <a:buClr>
                  <a:schemeClr val="tx2"/>
                </a:buClr>
                <a:buChar char="–"/>
                <a:defRPr sz="2000">
                  <a:solidFill>
                    <a:schemeClr val="tx1"/>
                  </a:solidFill>
                  <a:latin typeface="Arial" panose="020B0604020202020204" pitchFamily="34" charset="0"/>
                </a:defRPr>
              </a:lvl2pPr>
              <a:lvl3pPr marL="1143000" indent="-228600">
                <a:lnSpc>
                  <a:spcPct val="90000"/>
                </a:lnSpc>
                <a:spcBef>
                  <a:spcPct val="30000"/>
                </a:spcBef>
                <a:buClr>
                  <a:schemeClr val="tx2"/>
                </a:buClr>
                <a:buChar char="•"/>
                <a:defRPr sz="2400">
                  <a:solidFill>
                    <a:schemeClr val="tx1"/>
                  </a:solidFill>
                  <a:latin typeface="Arial" panose="020B0604020202020204" pitchFamily="34" charset="0"/>
                </a:defRPr>
              </a:lvl3pPr>
              <a:lvl4pPr marL="1600200" indent="-228600">
                <a:lnSpc>
                  <a:spcPct val="90000"/>
                </a:lnSpc>
                <a:spcBef>
                  <a:spcPct val="30000"/>
                </a:spcBef>
                <a:buClr>
                  <a:schemeClr val="tx2"/>
                </a:buClr>
                <a:buChar char="–"/>
                <a:defRPr sz="1600">
                  <a:solidFill>
                    <a:schemeClr val="tx1"/>
                  </a:solidFill>
                  <a:latin typeface="Arial" panose="020B0604020202020204" pitchFamily="34" charset="0"/>
                </a:defRPr>
              </a:lvl4pPr>
              <a:lvl5pPr marL="2057400" indent="-228600">
                <a:lnSpc>
                  <a:spcPct val="90000"/>
                </a:lnSpc>
                <a:spcBef>
                  <a:spcPct val="30000"/>
                </a:spcBef>
                <a:buClr>
                  <a:schemeClr val="tx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altLang="de-DE"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5103" name="Oval 111">
              <a:extLst>
                <a:ext uri="{FF2B5EF4-FFF2-40B4-BE49-F238E27FC236}">
                  <a16:creationId xmlns:a16="http://schemas.microsoft.com/office/drawing/2014/main" id="{92FFB5BE-2495-4322-847C-C1174FF11A20}"/>
                </a:ext>
              </a:extLst>
            </p:cNvPr>
            <p:cNvSpPr>
              <a:spLocks noChangeArrowheads="1"/>
            </p:cNvSpPr>
            <p:nvPr/>
          </p:nvSpPr>
          <p:spPr bwMode="auto">
            <a:xfrm>
              <a:off x="160" y="2589"/>
              <a:ext cx="240" cy="240"/>
            </a:xfrm>
            <a:prstGeom prst="ellipse">
              <a:avLst/>
            </a:prstGeom>
            <a:solidFill>
              <a:schemeClr val="accent2"/>
            </a:solidFill>
            <a:ln w="25400" algn="ctr">
              <a:solidFill>
                <a:srgbClr val="003C6A"/>
              </a:solidFill>
              <a:round/>
              <a:headEnd/>
              <a:tailEnd/>
            </a:ln>
          </p:spPr>
          <p:txBody>
            <a:bodyPr anchor="ctr"/>
            <a:lstStyle>
              <a:lvl1pPr>
                <a:lnSpc>
                  <a:spcPct val="90000"/>
                </a:lnSpc>
                <a:spcBef>
                  <a:spcPct val="30000"/>
                </a:spcBef>
                <a:buClr>
                  <a:schemeClr val="tx2"/>
                </a:buClr>
                <a:buFont typeface="Wingdings" panose="05000000000000000000" pitchFamily="2" charset="2"/>
                <a:buChar char="§"/>
                <a:defRPr sz="2400">
                  <a:solidFill>
                    <a:schemeClr val="tx1"/>
                  </a:solidFill>
                  <a:latin typeface="Arial" panose="020B0604020202020204" pitchFamily="34" charset="0"/>
                </a:defRPr>
              </a:lvl1pPr>
              <a:lvl2pPr marL="742950" indent="-285750">
                <a:lnSpc>
                  <a:spcPct val="90000"/>
                </a:lnSpc>
                <a:spcBef>
                  <a:spcPct val="30000"/>
                </a:spcBef>
                <a:buClr>
                  <a:schemeClr val="tx2"/>
                </a:buClr>
                <a:buChar char="–"/>
                <a:defRPr sz="2000">
                  <a:solidFill>
                    <a:schemeClr val="tx1"/>
                  </a:solidFill>
                  <a:latin typeface="Arial" panose="020B0604020202020204" pitchFamily="34" charset="0"/>
                </a:defRPr>
              </a:lvl2pPr>
              <a:lvl3pPr marL="1143000" indent="-228600">
                <a:lnSpc>
                  <a:spcPct val="90000"/>
                </a:lnSpc>
                <a:spcBef>
                  <a:spcPct val="30000"/>
                </a:spcBef>
                <a:buClr>
                  <a:schemeClr val="tx2"/>
                </a:buClr>
                <a:buChar char="•"/>
                <a:defRPr sz="2400">
                  <a:solidFill>
                    <a:schemeClr val="tx1"/>
                  </a:solidFill>
                  <a:latin typeface="Arial" panose="020B0604020202020204" pitchFamily="34" charset="0"/>
                </a:defRPr>
              </a:lvl3pPr>
              <a:lvl4pPr marL="1600200" indent="-228600">
                <a:lnSpc>
                  <a:spcPct val="90000"/>
                </a:lnSpc>
                <a:spcBef>
                  <a:spcPct val="30000"/>
                </a:spcBef>
                <a:buClr>
                  <a:schemeClr val="tx2"/>
                </a:buClr>
                <a:buChar char="–"/>
                <a:defRPr sz="1600">
                  <a:solidFill>
                    <a:schemeClr val="tx1"/>
                  </a:solidFill>
                  <a:latin typeface="Arial" panose="020B0604020202020204" pitchFamily="34" charset="0"/>
                </a:defRPr>
              </a:lvl4pPr>
              <a:lvl5pPr marL="2057400" indent="-228600">
                <a:lnSpc>
                  <a:spcPct val="90000"/>
                </a:lnSpc>
                <a:spcBef>
                  <a:spcPct val="30000"/>
                </a:spcBef>
                <a:buClr>
                  <a:schemeClr val="tx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de-DE" sz="2000" b="1" i="0" u="none" strike="noStrike" kern="1200" cap="none" spc="0" normalizeH="0" baseline="0" noProof="0">
                  <a:ln>
                    <a:noFill/>
                  </a:ln>
                  <a:solidFill>
                    <a:srgbClr val="006AD0"/>
                  </a:solidFill>
                  <a:effectLst/>
                  <a:uLnTx/>
                  <a:uFillTx/>
                  <a:latin typeface="Arial" panose="020B0604020202020204" pitchFamily="34" charset="0"/>
                  <a:ea typeface="+mn-ea"/>
                  <a:cs typeface="Arial" panose="020B0604020202020204" pitchFamily="34" charset="0"/>
                </a:rPr>
                <a:t>1</a:t>
              </a:r>
              <a:endParaRPr kumimoji="0" lang="en-US" altLang="de-DE" sz="2000" b="1" i="0" u="none" strike="noStrike" kern="1200" cap="none" spc="0" normalizeH="0" baseline="0" noProof="0">
                <a:ln>
                  <a:noFill/>
                </a:ln>
                <a:solidFill>
                  <a:srgbClr val="006AD0"/>
                </a:solidFill>
                <a:effectLst/>
                <a:uLnTx/>
                <a:uFillTx/>
                <a:latin typeface="Arial" panose="020B0604020202020204" pitchFamily="34" charset="0"/>
                <a:ea typeface="+mn-ea"/>
                <a:cs typeface="Arial" panose="020B0604020202020204" pitchFamily="34" charset="0"/>
              </a:endParaRPr>
            </a:p>
          </p:txBody>
        </p:sp>
        <p:sp>
          <p:nvSpPr>
            <p:cNvPr id="45104" name="Text Box 12">
              <a:extLst>
                <a:ext uri="{FF2B5EF4-FFF2-40B4-BE49-F238E27FC236}">
                  <a16:creationId xmlns:a16="http://schemas.microsoft.com/office/drawing/2014/main" id="{A88D167F-32CA-453D-BCB0-5176F00372A4}"/>
                </a:ext>
              </a:extLst>
            </p:cNvPr>
            <p:cNvSpPr txBox="1">
              <a:spLocks noChangeArrowheads="1"/>
            </p:cNvSpPr>
            <p:nvPr/>
          </p:nvSpPr>
          <p:spPr bwMode="auto">
            <a:xfrm>
              <a:off x="382" y="2535"/>
              <a:ext cx="914" cy="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Clr>
                  <a:schemeClr val="tx2"/>
                </a:buClr>
                <a:buFont typeface="Wingdings" panose="05000000000000000000" pitchFamily="2" charset="2"/>
                <a:buChar char="§"/>
                <a:defRPr sz="2400">
                  <a:solidFill>
                    <a:schemeClr val="tx1"/>
                  </a:solidFill>
                  <a:latin typeface="Arial" panose="020B0604020202020204" pitchFamily="34" charset="0"/>
                </a:defRPr>
              </a:lvl1pPr>
              <a:lvl2pPr marL="742950" indent="-285750">
                <a:lnSpc>
                  <a:spcPct val="90000"/>
                </a:lnSpc>
                <a:spcBef>
                  <a:spcPct val="30000"/>
                </a:spcBef>
                <a:buClr>
                  <a:schemeClr val="tx2"/>
                </a:buClr>
                <a:buChar char="–"/>
                <a:defRPr sz="2000">
                  <a:solidFill>
                    <a:schemeClr val="tx1"/>
                  </a:solidFill>
                  <a:latin typeface="Arial" panose="020B0604020202020204" pitchFamily="34" charset="0"/>
                </a:defRPr>
              </a:lvl2pPr>
              <a:lvl3pPr marL="1143000" indent="-228600">
                <a:lnSpc>
                  <a:spcPct val="90000"/>
                </a:lnSpc>
                <a:spcBef>
                  <a:spcPct val="30000"/>
                </a:spcBef>
                <a:buClr>
                  <a:schemeClr val="tx2"/>
                </a:buClr>
                <a:buChar char="•"/>
                <a:defRPr sz="2400">
                  <a:solidFill>
                    <a:schemeClr val="tx1"/>
                  </a:solidFill>
                  <a:latin typeface="Arial" panose="020B0604020202020204" pitchFamily="34" charset="0"/>
                </a:defRPr>
              </a:lvl3pPr>
              <a:lvl4pPr marL="1600200" indent="-228600">
                <a:lnSpc>
                  <a:spcPct val="90000"/>
                </a:lnSpc>
                <a:spcBef>
                  <a:spcPct val="30000"/>
                </a:spcBef>
                <a:buClr>
                  <a:schemeClr val="tx2"/>
                </a:buClr>
                <a:buChar char="–"/>
                <a:defRPr sz="1600">
                  <a:solidFill>
                    <a:schemeClr val="tx1"/>
                  </a:solidFill>
                  <a:latin typeface="Arial" panose="020B0604020202020204" pitchFamily="34" charset="0"/>
                </a:defRPr>
              </a:lvl4pPr>
              <a:lvl5pPr marL="2057400" indent="-228600">
                <a:lnSpc>
                  <a:spcPct val="90000"/>
                </a:lnSpc>
                <a:spcBef>
                  <a:spcPct val="30000"/>
                </a:spcBef>
                <a:buClr>
                  <a:schemeClr val="tx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Dmab bindet an RANKL</a:t>
              </a:r>
              <a:endParaRPr kumimoji="0" lang="en-US" altLang="de-DE" sz="1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de-DE" sz="1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45091" name="Group 76">
            <a:extLst>
              <a:ext uri="{FF2B5EF4-FFF2-40B4-BE49-F238E27FC236}">
                <a16:creationId xmlns:a16="http://schemas.microsoft.com/office/drawing/2014/main" id="{624F09DC-A5A5-4B0D-81B1-6F322FF43EB0}"/>
              </a:ext>
            </a:extLst>
          </p:cNvPr>
          <p:cNvGrpSpPr>
            <a:grpSpLocks/>
          </p:cNvGrpSpPr>
          <p:nvPr/>
        </p:nvGrpSpPr>
        <p:grpSpPr bwMode="auto">
          <a:xfrm>
            <a:off x="5848350" y="3276600"/>
            <a:ext cx="2719388" cy="942975"/>
            <a:chOff x="3783" y="2291"/>
            <a:chExt cx="1257" cy="594"/>
          </a:xfrm>
        </p:grpSpPr>
        <p:sp>
          <p:nvSpPr>
            <p:cNvPr id="45100" name="Rectangle 110">
              <a:extLst>
                <a:ext uri="{FF2B5EF4-FFF2-40B4-BE49-F238E27FC236}">
                  <a16:creationId xmlns:a16="http://schemas.microsoft.com/office/drawing/2014/main" id="{223B3234-CAA4-48F4-8C33-E0A87AFF7C02}"/>
                </a:ext>
              </a:extLst>
            </p:cNvPr>
            <p:cNvSpPr>
              <a:spLocks noChangeArrowheads="1"/>
            </p:cNvSpPr>
            <p:nvPr/>
          </p:nvSpPr>
          <p:spPr bwMode="auto">
            <a:xfrm>
              <a:off x="3783" y="2297"/>
              <a:ext cx="1209" cy="439"/>
            </a:xfrm>
            <a:prstGeom prst="rect">
              <a:avLst/>
            </a:prstGeom>
            <a:solidFill>
              <a:schemeClr val="bg1"/>
            </a:solidFill>
            <a:ln w="25400" algn="ctr">
              <a:solidFill>
                <a:srgbClr val="003C6A"/>
              </a:solidFill>
              <a:miter lim="800000"/>
              <a:headEnd/>
              <a:tailEnd/>
            </a:ln>
          </p:spPr>
          <p:txBody>
            <a:bodyPr anchor="ctr"/>
            <a:lstStyle>
              <a:lvl1pPr>
                <a:lnSpc>
                  <a:spcPct val="90000"/>
                </a:lnSpc>
                <a:spcBef>
                  <a:spcPct val="30000"/>
                </a:spcBef>
                <a:buClr>
                  <a:schemeClr val="tx2"/>
                </a:buClr>
                <a:buFont typeface="Wingdings" panose="05000000000000000000" pitchFamily="2" charset="2"/>
                <a:buChar char="§"/>
                <a:defRPr sz="2400">
                  <a:solidFill>
                    <a:schemeClr val="tx1"/>
                  </a:solidFill>
                  <a:latin typeface="Arial" panose="020B0604020202020204" pitchFamily="34" charset="0"/>
                </a:defRPr>
              </a:lvl1pPr>
              <a:lvl2pPr marL="742950" indent="-285750">
                <a:lnSpc>
                  <a:spcPct val="90000"/>
                </a:lnSpc>
                <a:spcBef>
                  <a:spcPct val="30000"/>
                </a:spcBef>
                <a:buClr>
                  <a:schemeClr val="tx2"/>
                </a:buClr>
                <a:buChar char="–"/>
                <a:defRPr sz="2000">
                  <a:solidFill>
                    <a:schemeClr val="tx1"/>
                  </a:solidFill>
                  <a:latin typeface="Arial" panose="020B0604020202020204" pitchFamily="34" charset="0"/>
                </a:defRPr>
              </a:lvl2pPr>
              <a:lvl3pPr marL="1143000" indent="-228600">
                <a:lnSpc>
                  <a:spcPct val="90000"/>
                </a:lnSpc>
                <a:spcBef>
                  <a:spcPct val="30000"/>
                </a:spcBef>
                <a:buClr>
                  <a:schemeClr val="tx2"/>
                </a:buClr>
                <a:buChar char="•"/>
                <a:defRPr sz="2400">
                  <a:solidFill>
                    <a:schemeClr val="tx1"/>
                  </a:solidFill>
                  <a:latin typeface="Arial" panose="020B0604020202020204" pitchFamily="34" charset="0"/>
                </a:defRPr>
              </a:lvl3pPr>
              <a:lvl4pPr marL="1600200" indent="-228600">
                <a:lnSpc>
                  <a:spcPct val="90000"/>
                </a:lnSpc>
                <a:spcBef>
                  <a:spcPct val="30000"/>
                </a:spcBef>
                <a:buClr>
                  <a:schemeClr val="tx2"/>
                </a:buClr>
                <a:buChar char="–"/>
                <a:defRPr sz="1600">
                  <a:solidFill>
                    <a:schemeClr val="tx1"/>
                  </a:solidFill>
                  <a:latin typeface="Arial" panose="020B0604020202020204" pitchFamily="34" charset="0"/>
                </a:defRPr>
              </a:lvl4pPr>
              <a:lvl5pPr marL="2057400" indent="-228600">
                <a:lnSpc>
                  <a:spcPct val="90000"/>
                </a:lnSpc>
                <a:spcBef>
                  <a:spcPct val="30000"/>
                </a:spcBef>
                <a:buClr>
                  <a:schemeClr val="tx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altLang="de-DE"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5101" name="Text Box 12">
              <a:extLst>
                <a:ext uri="{FF2B5EF4-FFF2-40B4-BE49-F238E27FC236}">
                  <a16:creationId xmlns:a16="http://schemas.microsoft.com/office/drawing/2014/main" id="{2F68F52D-C3F0-4D1B-A597-91B824223CBD}"/>
                </a:ext>
              </a:extLst>
            </p:cNvPr>
            <p:cNvSpPr txBox="1">
              <a:spLocks noChangeArrowheads="1"/>
            </p:cNvSpPr>
            <p:nvPr/>
          </p:nvSpPr>
          <p:spPr bwMode="auto">
            <a:xfrm>
              <a:off x="3873" y="2291"/>
              <a:ext cx="1167" cy="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Clr>
                  <a:schemeClr val="tx2"/>
                </a:buClr>
                <a:buFont typeface="Wingdings" panose="05000000000000000000" pitchFamily="2" charset="2"/>
                <a:buChar char="§"/>
                <a:defRPr sz="2400">
                  <a:solidFill>
                    <a:schemeClr val="tx1"/>
                  </a:solidFill>
                  <a:latin typeface="Arial" panose="020B0604020202020204" pitchFamily="34" charset="0"/>
                </a:defRPr>
              </a:lvl1pPr>
              <a:lvl2pPr marL="742950" indent="-285750">
                <a:lnSpc>
                  <a:spcPct val="90000"/>
                </a:lnSpc>
                <a:spcBef>
                  <a:spcPct val="30000"/>
                </a:spcBef>
                <a:buClr>
                  <a:schemeClr val="tx2"/>
                </a:buClr>
                <a:buChar char="–"/>
                <a:defRPr sz="2000">
                  <a:solidFill>
                    <a:schemeClr val="tx1"/>
                  </a:solidFill>
                  <a:latin typeface="Arial" panose="020B0604020202020204" pitchFamily="34" charset="0"/>
                </a:defRPr>
              </a:lvl2pPr>
              <a:lvl3pPr marL="1143000" indent="-228600">
                <a:lnSpc>
                  <a:spcPct val="90000"/>
                </a:lnSpc>
                <a:spcBef>
                  <a:spcPct val="30000"/>
                </a:spcBef>
                <a:buClr>
                  <a:schemeClr val="tx2"/>
                </a:buClr>
                <a:buChar char="•"/>
                <a:defRPr sz="2400">
                  <a:solidFill>
                    <a:schemeClr val="tx1"/>
                  </a:solidFill>
                  <a:latin typeface="Arial" panose="020B0604020202020204" pitchFamily="34" charset="0"/>
                </a:defRPr>
              </a:lvl3pPr>
              <a:lvl4pPr marL="1600200" indent="-228600">
                <a:lnSpc>
                  <a:spcPct val="90000"/>
                </a:lnSpc>
                <a:spcBef>
                  <a:spcPct val="30000"/>
                </a:spcBef>
                <a:buClr>
                  <a:schemeClr val="tx2"/>
                </a:buClr>
                <a:buChar char="–"/>
                <a:defRPr sz="1600">
                  <a:solidFill>
                    <a:schemeClr val="tx1"/>
                  </a:solidFill>
                  <a:latin typeface="Arial" panose="020B0604020202020204" pitchFamily="34" charset="0"/>
                </a:defRPr>
              </a:lvl4pPr>
              <a:lvl5pPr marL="2057400" indent="-228600">
                <a:lnSpc>
                  <a:spcPct val="90000"/>
                </a:lnSpc>
                <a:spcBef>
                  <a:spcPct val="30000"/>
                </a:spcBef>
                <a:buClr>
                  <a:schemeClr val="tx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Dmab hemmt die Funktion und das Überleben von Osteoklasten</a:t>
              </a:r>
              <a:endParaRPr kumimoji="0" lang="en-US" altLang="de-DE" sz="1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de-DE" sz="1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45092" name="AutoShape 78">
            <a:extLst>
              <a:ext uri="{FF2B5EF4-FFF2-40B4-BE49-F238E27FC236}">
                <a16:creationId xmlns:a16="http://schemas.microsoft.com/office/drawing/2014/main" id="{D6BE71DA-274A-46F8-B9C9-B5A6E372899D}"/>
              </a:ext>
            </a:extLst>
          </p:cNvPr>
          <p:cNvSpPr>
            <a:spLocks noChangeArrowheads="1"/>
          </p:cNvSpPr>
          <p:nvPr/>
        </p:nvSpPr>
        <p:spPr bwMode="auto">
          <a:xfrm rot="4233226">
            <a:off x="5419725" y="3952875"/>
            <a:ext cx="381000" cy="381000"/>
          </a:xfrm>
          <a:prstGeom prst="plus">
            <a:avLst>
              <a:gd name="adj" fmla="val 44509"/>
            </a:avLst>
          </a:prstGeom>
          <a:solidFill>
            <a:srgbClr val="FF0000">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ct val="30000"/>
              </a:spcBef>
              <a:buClr>
                <a:schemeClr val="tx2"/>
              </a:buClr>
              <a:buFont typeface="Wingdings" panose="05000000000000000000" pitchFamily="2" charset="2"/>
              <a:buChar char="§"/>
              <a:defRPr sz="2400">
                <a:solidFill>
                  <a:schemeClr val="tx1"/>
                </a:solidFill>
                <a:latin typeface="Arial" panose="020B0604020202020204" pitchFamily="34" charset="0"/>
              </a:defRPr>
            </a:lvl1pPr>
            <a:lvl2pPr marL="742950" indent="-285750">
              <a:lnSpc>
                <a:spcPct val="90000"/>
              </a:lnSpc>
              <a:spcBef>
                <a:spcPct val="30000"/>
              </a:spcBef>
              <a:buClr>
                <a:schemeClr val="tx2"/>
              </a:buClr>
              <a:buChar char="–"/>
              <a:defRPr sz="2000">
                <a:solidFill>
                  <a:schemeClr val="tx1"/>
                </a:solidFill>
                <a:latin typeface="Arial" panose="020B0604020202020204" pitchFamily="34" charset="0"/>
              </a:defRPr>
            </a:lvl2pPr>
            <a:lvl3pPr marL="1143000" indent="-228600">
              <a:lnSpc>
                <a:spcPct val="90000"/>
              </a:lnSpc>
              <a:spcBef>
                <a:spcPct val="30000"/>
              </a:spcBef>
              <a:buClr>
                <a:schemeClr val="tx2"/>
              </a:buClr>
              <a:buChar char="•"/>
              <a:defRPr sz="2400">
                <a:solidFill>
                  <a:schemeClr val="tx1"/>
                </a:solidFill>
                <a:latin typeface="Arial" panose="020B0604020202020204" pitchFamily="34" charset="0"/>
              </a:defRPr>
            </a:lvl3pPr>
            <a:lvl4pPr marL="1600200" indent="-228600">
              <a:lnSpc>
                <a:spcPct val="90000"/>
              </a:lnSpc>
              <a:spcBef>
                <a:spcPct val="30000"/>
              </a:spcBef>
              <a:buClr>
                <a:schemeClr val="tx2"/>
              </a:buClr>
              <a:buChar char="–"/>
              <a:defRPr sz="1600">
                <a:solidFill>
                  <a:schemeClr val="tx1"/>
                </a:solidFill>
                <a:latin typeface="Arial" panose="020B0604020202020204" pitchFamily="34" charset="0"/>
              </a:defRPr>
            </a:lvl4pPr>
            <a:lvl5pPr marL="2057400" indent="-228600">
              <a:lnSpc>
                <a:spcPct val="90000"/>
              </a:lnSpc>
              <a:spcBef>
                <a:spcPct val="30000"/>
              </a:spcBef>
              <a:buClr>
                <a:schemeClr val="tx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altLang="de-DE"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5093" name="AutoShape 79">
            <a:extLst>
              <a:ext uri="{FF2B5EF4-FFF2-40B4-BE49-F238E27FC236}">
                <a16:creationId xmlns:a16="http://schemas.microsoft.com/office/drawing/2014/main" id="{15D1DF77-766F-4913-8D97-BC7B69E6C729}"/>
              </a:ext>
            </a:extLst>
          </p:cNvPr>
          <p:cNvSpPr>
            <a:spLocks noChangeArrowheads="1"/>
          </p:cNvSpPr>
          <p:nvPr/>
        </p:nvSpPr>
        <p:spPr bwMode="auto">
          <a:xfrm rot="4233226">
            <a:off x="3638550" y="2586038"/>
            <a:ext cx="381000" cy="381000"/>
          </a:xfrm>
          <a:prstGeom prst="plus">
            <a:avLst>
              <a:gd name="adj" fmla="val 44509"/>
            </a:avLst>
          </a:prstGeom>
          <a:solidFill>
            <a:srgbClr val="FF0000">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ct val="30000"/>
              </a:spcBef>
              <a:buClr>
                <a:schemeClr val="tx2"/>
              </a:buClr>
              <a:buFont typeface="Wingdings" panose="05000000000000000000" pitchFamily="2" charset="2"/>
              <a:buChar char="§"/>
              <a:defRPr sz="2400">
                <a:solidFill>
                  <a:schemeClr val="tx1"/>
                </a:solidFill>
                <a:latin typeface="Arial" panose="020B0604020202020204" pitchFamily="34" charset="0"/>
              </a:defRPr>
            </a:lvl1pPr>
            <a:lvl2pPr marL="742950" indent="-285750">
              <a:lnSpc>
                <a:spcPct val="90000"/>
              </a:lnSpc>
              <a:spcBef>
                <a:spcPct val="30000"/>
              </a:spcBef>
              <a:buClr>
                <a:schemeClr val="tx2"/>
              </a:buClr>
              <a:buChar char="–"/>
              <a:defRPr sz="2000">
                <a:solidFill>
                  <a:schemeClr val="tx1"/>
                </a:solidFill>
                <a:latin typeface="Arial" panose="020B0604020202020204" pitchFamily="34" charset="0"/>
              </a:defRPr>
            </a:lvl2pPr>
            <a:lvl3pPr marL="1143000" indent="-228600">
              <a:lnSpc>
                <a:spcPct val="90000"/>
              </a:lnSpc>
              <a:spcBef>
                <a:spcPct val="30000"/>
              </a:spcBef>
              <a:buClr>
                <a:schemeClr val="tx2"/>
              </a:buClr>
              <a:buChar char="•"/>
              <a:defRPr sz="2400">
                <a:solidFill>
                  <a:schemeClr val="tx1"/>
                </a:solidFill>
                <a:latin typeface="Arial" panose="020B0604020202020204" pitchFamily="34" charset="0"/>
              </a:defRPr>
            </a:lvl3pPr>
            <a:lvl4pPr marL="1600200" indent="-228600">
              <a:lnSpc>
                <a:spcPct val="90000"/>
              </a:lnSpc>
              <a:spcBef>
                <a:spcPct val="30000"/>
              </a:spcBef>
              <a:buClr>
                <a:schemeClr val="tx2"/>
              </a:buClr>
              <a:buChar char="–"/>
              <a:defRPr sz="1600">
                <a:solidFill>
                  <a:schemeClr val="tx1"/>
                </a:solidFill>
                <a:latin typeface="Arial" panose="020B0604020202020204" pitchFamily="34" charset="0"/>
              </a:defRPr>
            </a:lvl4pPr>
            <a:lvl5pPr marL="2057400" indent="-228600">
              <a:lnSpc>
                <a:spcPct val="90000"/>
              </a:lnSpc>
              <a:spcBef>
                <a:spcPct val="30000"/>
              </a:spcBef>
              <a:buClr>
                <a:schemeClr val="tx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altLang="de-DE"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45094" name="Picture 63" descr="RANK_Pass_Main">
            <a:extLst>
              <a:ext uri="{FF2B5EF4-FFF2-40B4-BE49-F238E27FC236}">
                <a16:creationId xmlns:a16="http://schemas.microsoft.com/office/drawing/2014/main" id="{3018FD65-ED62-4E4F-BB12-54C14A933C1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9995094">
            <a:off x="2189163" y="2700338"/>
            <a:ext cx="236537"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95" name="Text Box 4">
            <a:extLst>
              <a:ext uri="{FF2B5EF4-FFF2-40B4-BE49-F238E27FC236}">
                <a16:creationId xmlns:a16="http://schemas.microsoft.com/office/drawing/2014/main" id="{3429E06C-9C2E-4FDB-94E1-01A358FA1C47}"/>
              </a:ext>
            </a:extLst>
          </p:cNvPr>
          <p:cNvSpPr txBox="1">
            <a:spLocks noChangeArrowheads="1"/>
          </p:cNvSpPr>
          <p:nvPr/>
        </p:nvSpPr>
        <p:spPr bwMode="auto">
          <a:xfrm>
            <a:off x="169863" y="6022975"/>
            <a:ext cx="88185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lnSpc>
                <a:spcPct val="90000"/>
              </a:lnSpc>
              <a:spcBef>
                <a:spcPct val="30000"/>
              </a:spcBef>
              <a:buClr>
                <a:schemeClr val="tx2"/>
              </a:buClr>
              <a:buFont typeface="Wingdings" panose="05000000000000000000" pitchFamily="2" charset="2"/>
              <a:buChar char="§"/>
              <a:defRPr sz="2400">
                <a:solidFill>
                  <a:schemeClr val="tx1"/>
                </a:solidFill>
                <a:latin typeface="Arial" panose="020B0604020202020204" pitchFamily="34" charset="0"/>
              </a:defRPr>
            </a:lvl1pPr>
            <a:lvl2pPr marL="742950" indent="-285750">
              <a:lnSpc>
                <a:spcPct val="90000"/>
              </a:lnSpc>
              <a:spcBef>
                <a:spcPct val="30000"/>
              </a:spcBef>
              <a:buClr>
                <a:schemeClr val="tx2"/>
              </a:buClr>
              <a:buChar char="–"/>
              <a:defRPr sz="2000">
                <a:solidFill>
                  <a:schemeClr val="tx1"/>
                </a:solidFill>
                <a:latin typeface="Arial" panose="020B0604020202020204" pitchFamily="34" charset="0"/>
              </a:defRPr>
            </a:lvl2pPr>
            <a:lvl3pPr marL="1143000" indent="-228600">
              <a:lnSpc>
                <a:spcPct val="90000"/>
              </a:lnSpc>
              <a:spcBef>
                <a:spcPct val="30000"/>
              </a:spcBef>
              <a:buClr>
                <a:schemeClr val="tx2"/>
              </a:buClr>
              <a:buChar char="•"/>
              <a:defRPr sz="2400">
                <a:solidFill>
                  <a:schemeClr val="tx1"/>
                </a:solidFill>
                <a:latin typeface="Arial" panose="020B0604020202020204" pitchFamily="34" charset="0"/>
              </a:defRPr>
            </a:lvl3pPr>
            <a:lvl4pPr marL="1600200" indent="-228600">
              <a:lnSpc>
                <a:spcPct val="90000"/>
              </a:lnSpc>
              <a:spcBef>
                <a:spcPct val="30000"/>
              </a:spcBef>
              <a:buClr>
                <a:schemeClr val="tx2"/>
              </a:buClr>
              <a:buChar char="–"/>
              <a:defRPr sz="1600">
                <a:solidFill>
                  <a:schemeClr val="tx1"/>
                </a:solidFill>
                <a:latin typeface="Arial" panose="020B0604020202020204" pitchFamily="34" charset="0"/>
              </a:defRPr>
            </a:lvl4pPr>
            <a:lvl5pPr marL="2057400" indent="-228600">
              <a:lnSpc>
                <a:spcPct val="90000"/>
              </a:lnSpc>
              <a:spcBef>
                <a:spcPct val="30000"/>
              </a:spcBef>
              <a:buClr>
                <a:schemeClr val="tx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*RANK (receptor activator of nuclear factor-κB) ist ein Rezeptor auf der Oberfläche von Osteoklasten und deren Vorläuferzellen. Die Interaktion von RANK mit seinem Liganden RANKL ist essentiell für die Bildung, Funktion und das Überleben von Osteoklasten. Denosumab ist ein monoklonaler Antikörper der an RANKL bindet und dadurch RANKL daran hindert, seinen Rezeptor RANK zu aktivieren; Cummings SR, et al. </a:t>
            </a:r>
            <a:r>
              <a:rPr kumimoji="0" lang="de-DE" altLang="de-DE" sz="10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NEJM 2009;361:756-765;</a:t>
            </a:r>
            <a:endParaRPr kumimoji="0" lang="de-DE" altLang="de-DE"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de-DE"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hlinkClick r:id="rId22"/>
              </a:rPr>
              <a:t>Prolia</a:t>
            </a:r>
            <a:r>
              <a:rPr kumimoji="0" lang="en-US" altLang="de-DE" sz="1000" b="0" i="0" u="none" strike="noStrike" kern="1200" cap="none" spc="0" normalizeH="0" baseline="30000" noProof="0">
                <a:ln>
                  <a:noFill/>
                </a:ln>
                <a:solidFill>
                  <a:srgbClr val="000000"/>
                </a:solidFill>
                <a:effectLst/>
                <a:uLnTx/>
                <a:uFillTx/>
                <a:latin typeface="Arial" panose="020B0604020202020204" pitchFamily="34" charset="0"/>
                <a:ea typeface="+mn-ea"/>
                <a:cs typeface="Arial" panose="020B0604020202020204" pitchFamily="34" charset="0"/>
                <a:hlinkClick r:id="rId22"/>
              </a:rPr>
              <a:t>®</a:t>
            </a:r>
            <a:r>
              <a:rPr kumimoji="0" lang="en-US" altLang="de-DE"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hlinkClick r:id="rId22"/>
              </a:rPr>
              <a:t> (Denosumab) Fachinformation, Amgen.</a:t>
            </a:r>
            <a:r>
              <a:rPr kumimoji="0" lang="de-DE" altLang="de-DE"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Boyle WJ et al. </a:t>
            </a:r>
            <a:r>
              <a:rPr kumimoji="0" lang="de-DE" altLang="de-DE" sz="10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Nature </a:t>
            </a:r>
            <a:r>
              <a:rPr kumimoji="0" lang="de-DE" altLang="de-DE"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2003; 423:337</a:t>
            </a:r>
            <a:r>
              <a:rPr kumimoji="0" lang="de-DE" altLang="de-DE" sz="10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–342; </a:t>
            </a:r>
            <a:r>
              <a:rPr kumimoji="0" lang="nl-NL" altLang="de-DE"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Kostenuik PJ. </a:t>
            </a:r>
            <a:r>
              <a:rPr kumimoji="0" lang="nl-NL" altLang="de-DE" sz="10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Curr Opin Pharmacol </a:t>
            </a:r>
            <a:r>
              <a:rPr kumimoji="0" lang="nl-NL" altLang="de-DE"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2005;5 618–625.</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altLang="de-DE"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de-DE"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5096" name="Rectangle 5">
            <a:extLst>
              <a:ext uri="{FF2B5EF4-FFF2-40B4-BE49-F238E27FC236}">
                <a16:creationId xmlns:a16="http://schemas.microsoft.com/office/drawing/2014/main" id="{C01D4911-D38B-4BCF-B3F3-538998FDCCA4}"/>
              </a:ext>
            </a:extLst>
          </p:cNvPr>
          <p:cNvSpPr>
            <a:spLocks noChangeArrowheads="1"/>
          </p:cNvSpPr>
          <p:nvPr/>
        </p:nvSpPr>
        <p:spPr bwMode="auto">
          <a:xfrm>
            <a:off x="173038" y="6659563"/>
            <a:ext cx="1906587"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wrap="none">
            <a:spAutoFit/>
          </a:bodyPr>
          <a:lstStyle>
            <a:lvl1pPr>
              <a:lnSpc>
                <a:spcPct val="90000"/>
              </a:lnSpc>
              <a:spcBef>
                <a:spcPct val="30000"/>
              </a:spcBef>
              <a:buClr>
                <a:schemeClr val="tx2"/>
              </a:buClr>
              <a:buFont typeface="Wingdings" panose="05000000000000000000" pitchFamily="2" charset="2"/>
              <a:buChar char="§"/>
              <a:defRPr sz="2400">
                <a:solidFill>
                  <a:schemeClr val="tx1"/>
                </a:solidFill>
                <a:latin typeface="Arial" panose="020B0604020202020204" pitchFamily="34" charset="0"/>
              </a:defRPr>
            </a:lvl1pPr>
            <a:lvl2pPr marL="742950" indent="-285750">
              <a:lnSpc>
                <a:spcPct val="90000"/>
              </a:lnSpc>
              <a:spcBef>
                <a:spcPct val="30000"/>
              </a:spcBef>
              <a:buClr>
                <a:schemeClr val="tx2"/>
              </a:buClr>
              <a:buChar char="–"/>
              <a:defRPr sz="2000">
                <a:solidFill>
                  <a:schemeClr val="tx1"/>
                </a:solidFill>
                <a:latin typeface="Arial" panose="020B0604020202020204" pitchFamily="34" charset="0"/>
              </a:defRPr>
            </a:lvl2pPr>
            <a:lvl3pPr marL="1143000" indent="-228600">
              <a:lnSpc>
                <a:spcPct val="90000"/>
              </a:lnSpc>
              <a:spcBef>
                <a:spcPct val="30000"/>
              </a:spcBef>
              <a:buClr>
                <a:schemeClr val="tx2"/>
              </a:buClr>
              <a:buChar char="•"/>
              <a:defRPr sz="2400">
                <a:solidFill>
                  <a:schemeClr val="tx1"/>
                </a:solidFill>
                <a:latin typeface="Arial" panose="020B0604020202020204" pitchFamily="34" charset="0"/>
              </a:defRPr>
            </a:lvl3pPr>
            <a:lvl4pPr marL="1600200" indent="-228600">
              <a:lnSpc>
                <a:spcPct val="90000"/>
              </a:lnSpc>
              <a:spcBef>
                <a:spcPct val="30000"/>
              </a:spcBef>
              <a:buClr>
                <a:schemeClr val="tx2"/>
              </a:buClr>
              <a:buChar char="–"/>
              <a:defRPr sz="1600">
                <a:solidFill>
                  <a:schemeClr val="tx1"/>
                </a:solidFill>
                <a:latin typeface="Arial" panose="020B0604020202020204" pitchFamily="34" charset="0"/>
              </a:defRPr>
            </a:lvl4pPr>
            <a:lvl5pPr marL="2057400" indent="-228600">
              <a:lnSpc>
                <a:spcPct val="90000"/>
              </a:lnSpc>
              <a:spcBef>
                <a:spcPct val="30000"/>
              </a:spcBef>
              <a:buClr>
                <a:schemeClr val="tx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de-DE" altLang="de-DE"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2011 Amgen Inc.</a:t>
            </a:r>
            <a:r>
              <a:rPr kumimoji="0" lang="en-US" altLang="de-DE"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de-DE" altLang="de-DE"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Alle Rechte vorbehalten.</a:t>
            </a:r>
            <a:endParaRPr kumimoji="0" lang="en-US" altLang="de-DE"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de-DE"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5097" name="Oval 111">
            <a:extLst>
              <a:ext uri="{FF2B5EF4-FFF2-40B4-BE49-F238E27FC236}">
                <a16:creationId xmlns:a16="http://schemas.microsoft.com/office/drawing/2014/main" id="{1843FD20-9568-4090-B297-062F225266C5}"/>
              </a:ext>
            </a:extLst>
          </p:cNvPr>
          <p:cNvSpPr>
            <a:spLocks noChangeArrowheads="1"/>
          </p:cNvSpPr>
          <p:nvPr/>
        </p:nvSpPr>
        <p:spPr bwMode="auto">
          <a:xfrm>
            <a:off x="528638" y="1849438"/>
            <a:ext cx="381000" cy="381000"/>
          </a:xfrm>
          <a:prstGeom prst="ellipse">
            <a:avLst/>
          </a:prstGeom>
          <a:solidFill>
            <a:schemeClr val="accent2"/>
          </a:solidFill>
          <a:ln w="25400" algn="ctr">
            <a:solidFill>
              <a:srgbClr val="003C6A"/>
            </a:solidFill>
            <a:round/>
            <a:headEnd/>
            <a:tailEnd/>
          </a:ln>
        </p:spPr>
        <p:txBody>
          <a:bodyPr anchor="ctr"/>
          <a:lstStyle>
            <a:lvl1pPr>
              <a:lnSpc>
                <a:spcPct val="90000"/>
              </a:lnSpc>
              <a:spcBef>
                <a:spcPct val="30000"/>
              </a:spcBef>
              <a:buClr>
                <a:schemeClr val="tx2"/>
              </a:buClr>
              <a:buFont typeface="Wingdings" panose="05000000000000000000" pitchFamily="2" charset="2"/>
              <a:buChar char="§"/>
              <a:defRPr sz="2400">
                <a:solidFill>
                  <a:schemeClr val="tx1"/>
                </a:solidFill>
                <a:latin typeface="Arial" panose="020B0604020202020204" pitchFamily="34" charset="0"/>
              </a:defRPr>
            </a:lvl1pPr>
            <a:lvl2pPr marL="742950" indent="-285750">
              <a:lnSpc>
                <a:spcPct val="90000"/>
              </a:lnSpc>
              <a:spcBef>
                <a:spcPct val="30000"/>
              </a:spcBef>
              <a:buClr>
                <a:schemeClr val="tx2"/>
              </a:buClr>
              <a:buChar char="–"/>
              <a:defRPr sz="2000">
                <a:solidFill>
                  <a:schemeClr val="tx1"/>
                </a:solidFill>
                <a:latin typeface="Arial" panose="020B0604020202020204" pitchFamily="34" charset="0"/>
              </a:defRPr>
            </a:lvl2pPr>
            <a:lvl3pPr marL="1143000" indent="-228600">
              <a:lnSpc>
                <a:spcPct val="90000"/>
              </a:lnSpc>
              <a:spcBef>
                <a:spcPct val="30000"/>
              </a:spcBef>
              <a:buClr>
                <a:schemeClr val="tx2"/>
              </a:buClr>
              <a:buChar char="•"/>
              <a:defRPr sz="2400">
                <a:solidFill>
                  <a:schemeClr val="tx1"/>
                </a:solidFill>
                <a:latin typeface="Arial" panose="020B0604020202020204" pitchFamily="34" charset="0"/>
              </a:defRPr>
            </a:lvl3pPr>
            <a:lvl4pPr marL="1600200" indent="-228600">
              <a:lnSpc>
                <a:spcPct val="90000"/>
              </a:lnSpc>
              <a:spcBef>
                <a:spcPct val="30000"/>
              </a:spcBef>
              <a:buClr>
                <a:schemeClr val="tx2"/>
              </a:buClr>
              <a:buChar char="–"/>
              <a:defRPr sz="1600">
                <a:solidFill>
                  <a:schemeClr val="tx1"/>
                </a:solidFill>
                <a:latin typeface="Arial" panose="020B0604020202020204" pitchFamily="34" charset="0"/>
              </a:defRPr>
            </a:lvl4pPr>
            <a:lvl5pPr marL="2057400" indent="-228600">
              <a:lnSpc>
                <a:spcPct val="90000"/>
              </a:lnSpc>
              <a:spcBef>
                <a:spcPct val="30000"/>
              </a:spcBef>
              <a:buClr>
                <a:schemeClr val="tx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de-DE" sz="2000" b="1" i="0" u="none" strike="noStrike" kern="1200" cap="none" spc="0" normalizeH="0" baseline="0" noProof="0">
                <a:ln>
                  <a:noFill/>
                </a:ln>
                <a:solidFill>
                  <a:srgbClr val="006AD0"/>
                </a:solidFill>
                <a:effectLst/>
                <a:uLnTx/>
                <a:uFillTx/>
                <a:latin typeface="Arial" panose="020B0604020202020204" pitchFamily="34" charset="0"/>
                <a:ea typeface="+mn-ea"/>
                <a:cs typeface="Arial" panose="020B0604020202020204" pitchFamily="34" charset="0"/>
              </a:rPr>
              <a:t>2</a:t>
            </a:r>
            <a:endParaRPr kumimoji="0" lang="en-US" altLang="de-DE" sz="2000" b="1" i="0" u="none" strike="noStrike" kern="1200" cap="none" spc="0" normalizeH="0" baseline="0" noProof="0">
              <a:ln>
                <a:noFill/>
              </a:ln>
              <a:solidFill>
                <a:srgbClr val="006AD0"/>
              </a:solidFill>
              <a:effectLst/>
              <a:uLnTx/>
              <a:uFillTx/>
              <a:latin typeface="Arial" panose="020B0604020202020204" pitchFamily="34" charset="0"/>
              <a:ea typeface="+mn-ea"/>
              <a:cs typeface="Arial" panose="020B0604020202020204" pitchFamily="34" charset="0"/>
            </a:endParaRPr>
          </a:p>
        </p:txBody>
      </p:sp>
      <p:sp>
        <p:nvSpPr>
          <p:cNvPr id="45098" name="Oval 111">
            <a:extLst>
              <a:ext uri="{FF2B5EF4-FFF2-40B4-BE49-F238E27FC236}">
                <a16:creationId xmlns:a16="http://schemas.microsoft.com/office/drawing/2014/main" id="{258DD4B5-29A5-4089-B311-92640CF663E4}"/>
              </a:ext>
            </a:extLst>
          </p:cNvPr>
          <p:cNvSpPr>
            <a:spLocks noChangeArrowheads="1"/>
          </p:cNvSpPr>
          <p:nvPr/>
        </p:nvSpPr>
        <p:spPr bwMode="auto">
          <a:xfrm>
            <a:off x="3916363" y="2266950"/>
            <a:ext cx="381000" cy="381000"/>
          </a:xfrm>
          <a:prstGeom prst="ellipse">
            <a:avLst/>
          </a:prstGeom>
          <a:solidFill>
            <a:schemeClr val="accent2"/>
          </a:solidFill>
          <a:ln w="25400" algn="ctr">
            <a:solidFill>
              <a:srgbClr val="003C6A"/>
            </a:solidFill>
            <a:round/>
            <a:headEnd/>
            <a:tailEnd/>
          </a:ln>
        </p:spPr>
        <p:txBody>
          <a:bodyPr anchor="ctr"/>
          <a:lstStyle>
            <a:lvl1pPr>
              <a:lnSpc>
                <a:spcPct val="90000"/>
              </a:lnSpc>
              <a:spcBef>
                <a:spcPct val="30000"/>
              </a:spcBef>
              <a:buClr>
                <a:schemeClr val="tx2"/>
              </a:buClr>
              <a:buFont typeface="Wingdings" panose="05000000000000000000" pitchFamily="2" charset="2"/>
              <a:buChar char="§"/>
              <a:defRPr sz="2400">
                <a:solidFill>
                  <a:schemeClr val="tx1"/>
                </a:solidFill>
                <a:latin typeface="Arial" panose="020B0604020202020204" pitchFamily="34" charset="0"/>
              </a:defRPr>
            </a:lvl1pPr>
            <a:lvl2pPr marL="742950" indent="-285750">
              <a:lnSpc>
                <a:spcPct val="90000"/>
              </a:lnSpc>
              <a:spcBef>
                <a:spcPct val="30000"/>
              </a:spcBef>
              <a:buClr>
                <a:schemeClr val="tx2"/>
              </a:buClr>
              <a:buChar char="–"/>
              <a:defRPr sz="2000">
                <a:solidFill>
                  <a:schemeClr val="tx1"/>
                </a:solidFill>
                <a:latin typeface="Arial" panose="020B0604020202020204" pitchFamily="34" charset="0"/>
              </a:defRPr>
            </a:lvl2pPr>
            <a:lvl3pPr marL="1143000" indent="-228600">
              <a:lnSpc>
                <a:spcPct val="90000"/>
              </a:lnSpc>
              <a:spcBef>
                <a:spcPct val="30000"/>
              </a:spcBef>
              <a:buClr>
                <a:schemeClr val="tx2"/>
              </a:buClr>
              <a:buChar char="•"/>
              <a:defRPr sz="2400">
                <a:solidFill>
                  <a:schemeClr val="tx1"/>
                </a:solidFill>
                <a:latin typeface="Arial" panose="020B0604020202020204" pitchFamily="34" charset="0"/>
              </a:defRPr>
            </a:lvl3pPr>
            <a:lvl4pPr marL="1600200" indent="-228600">
              <a:lnSpc>
                <a:spcPct val="90000"/>
              </a:lnSpc>
              <a:spcBef>
                <a:spcPct val="30000"/>
              </a:spcBef>
              <a:buClr>
                <a:schemeClr val="tx2"/>
              </a:buClr>
              <a:buChar char="–"/>
              <a:defRPr sz="1600">
                <a:solidFill>
                  <a:schemeClr val="tx1"/>
                </a:solidFill>
                <a:latin typeface="Arial" panose="020B0604020202020204" pitchFamily="34" charset="0"/>
              </a:defRPr>
            </a:lvl4pPr>
            <a:lvl5pPr marL="2057400" indent="-228600">
              <a:lnSpc>
                <a:spcPct val="90000"/>
              </a:lnSpc>
              <a:spcBef>
                <a:spcPct val="30000"/>
              </a:spcBef>
              <a:buClr>
                <a:schemeClr val="tx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de-DE" sz="2000" b="1" i="0" u="none" strike="noStrike" kern="1200" cap="none" spc="0" normalizeH="0" baseline="0" noProof="0">
                <a:ln>
                  <a:noFill/>
                </a:ln>
                <a:solidFill>
                  <a:srgbClr val="006AD0"/>
                </a:solidFill>
                <a:effectLst/>
                <a:uLnTx/>
                <a:uFillTx/>
                <a:latin typeface="Arial" panose="020B0604020202020204" pitchFamily="34" charset="0"/>
                <a:ea typeface="+mn-ea"/>
                <a:cs typeface="Arial" panose="020B0604020202020204" pitchFamily="34" charset="0"/>
              </a:rPr>
              <a:t>3</a:t>
            </a:r>
            <a:endParaRPr kumimoji="0" lang="en-US" altLang="de-DE" sz="2000" b="1" i="0" u="none" strike="noStrike" kern="1200" cap="none" spc="0" normalizeH="0" baseline="0" noProof="0">
              <a:ln>
                <a:noFill/>
              </a:ln>
              <a:solidFill>
                <a:srgbClr val="006AD0"/>
              </a:solidFill>
              <a:effectLst/>
              <a:uLnTx/>
              <a:uFillTx/>
              <a:latin typeface="Arial" panose="020B0604020202020204" pitchFamily="34" charset="0"/>
              <a:ea typeface="+mn-ea"/>
              <a:cs typeface="Arial" panose="020B0604020202020204" pitchFamily="34" charset="0"/>
            </a:endParaRPr>
          </a:p>
        </p:txBody>
      </p:sp>
      <p:sp>
        <p:nvSpPr>
          <p:cNvPr id="45099" name="Oval 111">
            <a:extLst>
              <a:ext uri="{FF2B5EF4-FFF2-40B4-BE49-F238E27FC236}">
                <a16:creationId xmlns:a16="http://schemas.microsoft.com/office/drawing/2014/main" id="{3AE97475-CF9B-42DC-BA6E-E3A973CB8A55}"/>
              </a:ext>
            </a:extLst>
          </p:cNvPr>
          <p:cNvSpPr>
            <a:spLocks noChangeArrowheads="1"/>
          </p:cNvSpPr>
          <p:nvPr/>
        </p:nvSpPr>
        <p:spPr bwMode="auto">
          <a:xfrm>
            <a:off x="5627688" y="3448050"/>
            <a:ext cx="381000" cy="381000"/>
          </a:xfrm>
          <a:prstGeom prst="ellipse">
            <a:avLst/>
          </a:prstGeom>
          <a:solidFill>
            <a:schemeClr val="accent2"/>
          </a:solidFill>
          <a:ln w="25400" algn="ctr">
            <a:solidFill>
              <a:srgbClr val="003C6A"/>
            </a:solidFill>
            <a:round/>
            <a:headEnd/>
            <a:tailEnd/>
          </a:ln>
        </p:spPr>
        <p:txBody>
          <a:bodyPr anchor="ctr"/>
          <a:lstStyle>
            <a:lvl1pPr>
              <a:lnSpc>
                <a:spcPct val="90000"/>
              </a:lnSpc>
              <a:spcBef>
                <a:spcPct val="30000"/>
              </a:spcBef>
              <a:buClr>
                <a:schemeClr val="tx2"/>
              </a:buClr>
              <a:buFont typeface="Wingdings" panose="05000000000000000000" pitchFamily="2" charset="2"/>
              <a:buChar char="§"/>
              <a:defRPr sz="2400">
                <a:solidFill>
                  <a:schemeClr val="tx1"/>
                </a:solidFill>
                <a:latin typeface="Arial" panose="020B0604020202020204" pitchFamily="34" charset="0"/>
              </a:defRPr>
            </a:lvl1pPr>
            <a:lvl2pPr marL="742950" indent="-285750">
              <a:lnSpc>
                <a:spcPct val="90000"/>
              </a:lnSpc>
              <a:spcBef>
                <a:spcPct val="30000"/>
              </a:spcBef>
              <a:buClr>
                <a:schemeClr val="tx2"/>
              </a:buClr>
              <a:buChar char="–"/>
              <a:defRPr sz="2000">
                <a:solidFill>
                  <a:schemeClr val="tx1"/>
                </a:solidFill>
                <a:latin typeface="Arial" panose="020B0604020202020204" pitchFamily="34" charset="0"/>
              </a:defRPr>
            </a:lvl2pPr>
            <a:lvl3pPr marL="1143000" indent="-228600">
              <a:lnSpc>
                <a:spcPct val="90000"/>
              </a:lnSpc>
              <a:spcBef>
                <a:spcPct val="30000"/>
              </a:spcBef>
              <a:buClr>
                <a:schemeClr val="tx2"/>
              </a:buClr>
              <a:buChar char="•"/>
              <a:defRPr sz="2400">
                <a:solidFill>
                  <a:schemeClr val="tx1"/>
                </a:solidFill>
                <a:latin typeface="Arial" panose="020B0604020202020204" pitchFamily="34" charset="0"/>
              </a:defRPr>
            </a:lvl3pPr>
            <a:lvl4pPr marL="1600200" indent="-228600">
              <a:lnSpc>
                <a:spcPct val="90000"/>
              </a:lnSpc>
              <a:spcBef>
                <a:spcPct val="30000"/>
              </a:spcBef>
              <a:buClr>
                <a:schemeClr val="tx2"/>
              </a:buClr>
              <a:buChar char="–"/>
              <a:defRPr sz="1600">
                <a:solidFill>
                  <a:schemeClr val="tx1"/>
                </a:solidFill>
                <a:latin typeface="Arial" panose="020B0604020202020204" pitchFamily="34" charset="0"/>
              </a:defRPr>
            </a:lvl4pPr>
            <a:lvl5pPr marL="2057400" indent="-228600">
              <a:lnSpc>
                <a:spcPct val="90000"/>
              </a:lnSpc>
              <a:spcBef>
                <a:spcPct val="30000"/>
              </a:spcBef>
              <a:buClr>
                <a:schemeClr val="tx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de-DE" sz="2000" b="1" i="0" u="none" strike="noStrike" kern="1200" cap="none" spc="0" normalizeH="0" baseline="0" noProof="0">
                <a:ln>
                  <a:noFill/>
                </a:ln>
                <a:solidFill>
                  <a:srgbClr val="006AD0"/>
                </a:solidFill>
                <a:effectLst/>
                <a:uLnTx/>
                <a:uFillTx/>
                <a:latin typeface="Arial" panose="020B0604020202020204" pitchFamily="34" charset="0"/>
                <a:ea typeface="+mn-ea"/>
                <a:cs typeface="Arial" panose="020B0604020202020204" pitchFamily="34" charset="0"/>
              </a:rPr>
              <a:t>4</a:t>
            </a:r>
            <a:endParaRPr kumimoji="0" lang="en-US" altLang="de-DE" sz="2000" b="1" i="0" u="none" strike="noStrike" kern="1200" cap="none" spc="0" normalizeH="0" baseline="0" noProof="0">
              <a:ln>
                <a:noFill/>
              </a:ln>
              <a:solidFill>
                <a:srgbClr val="006AD0"/>
              </a:solidFill>
              <a:effectLst/>
              <a:uLnTx/>
              <a:uFillTx/>
              <a:latin typeface="Arial" panose="020B0604020202020204" pitchFamily="34" charset="0"/>
              <a:ea typeface="+mn-ea"/>
              <a:cs typeface="Arial" panose="020B0604020202020204" pitchFamily="34" charset="0"/>
            </a:endParaRPr>
          </a:p>
        </p:txBody>
      </p:sp>
    </p:spTree>
    <p:custDataLst>
      <p:tags r:id="rId1"/>
    </p:custData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Oval 9">
            <a:extLst>
              <a:ext uri="{FF2B5EF4-FFF2-40B4-BE49-F238E27FC236}">
                <a16:creationId xmlns:a16="http://schemas.microsoft.com/office/drawing/2014/main" id="{D1A9443F-C7B0-4B6F-95FE-326D96FAD22D}"/>
              </a:ext>
            </a:extLst>
          </p:cNvPr>
          <p:cNvSpPr>
            <a:spLocks noChangeArrowheads="1"/>
          </p:cNvSpPr>
          <p:nvPr/>
        </p:nvSpPr>
        <p:spPr bwMode="auto">
          <a:xfrm>
            <a:off x="4610100" y="4043363"/>
            <a:ext cx="4495800" cy="730250"/>
          </a:xfrm>
          <a:prstGeom prst="ellipse">
            <a:avLst/>
          </a:prstGeom>
          <a:solidFill>
            <a:srgbClr val="FFC000"/>
          </a:solidFill>
          <a:ln w="9525" algn="ctr">
            <a:solidFill>
              <a:srgbClr val="FFC000"/>
            </a:solidFill>
            <a:round/>
            <a:headEnd/>
            <a:tailEnd/>
          </a:ln>
        </p:spPr>
        <p:txBody>
          <a:bodyPr wrap="none" lIns="18288" tIns="18288" rIns="18288" bIns="18288" anchor="ctr"/>
          <a:lstStyle>
            <a:lvl1pPr>
              <a:lnSpc>
                <a:spcPct val="90000"/>
              </a:lnSpc>
              <a:spcBef>
                <a:spcPct val="30000"/>
              </a:spcBef>
              <a:buClr>
                <a:schemeClr val="tx2"/>
              </a:buClr>
              <a:buFont typeface="Wingdings" panose="05000000000000000000" pitchFamily="2" charset="2"/>
              <a:buChar char="§"/>
              <a:defRPr sz="2400">
                <a:solidFill>
                  <a:schemeClr val="tx1"/>
                </a:solidFill>
                <a:latin typeface="Arial" panose="020B0604020202020204" pitchFamily="34" charset="0"/>
              </a:defRPr>
            </a:lvl1pPr>
            <a:lvl2pPr marL="742950" indent="-285750">
              <a:lnSpc>
                <a:spcPct val="90000"/>
              </a:lnSpc>
              <a:spcBef>
                <a:spcPct val="30000"/>
              </a:spcBef>
              <a:buClr>
                <a:schemeClr val="tx2"/>
              </a:buClr>
              <a:buChar char="–"/>
              <a:defRPr sz="2000">
                <a:solidFill>
                  <a:schemeClr val="tx1"/>
                </a:solidFill>
                <a:latin typeface="Arial" panose="020B0604020202020204" pitchFamily="34" charset="0"/>
              </a:defRPr>
            </a:lvl2pPr>
            <a:lvl3pPr marL="1143000" indent="-228600">
              <a:lnSpc>
                <a:spcPct val="90000"/>
              </a:lnSpc>
              <a:spcBef>
                <a:spcPct val="30000"/>
              </a:spcBef>
              <a:buClr>
                <a:schemeClr val="tx2"/>
              </a:buClr>
              <a:buChar char="•"/>
              <a:defRPr sz="2400">
                <a:solidFill>
                  <a:schemeClr val="tx1"/>
                </a:solidFill>
                <a:latin typeface="Arial" panose="020B0604020202020204" pitchFamily="34" charset="0"/>
              </a:defRPr>
            </a:lvl3pPr>
            <a:lvl4pPr marL="1600200" indent="-228600">
              <a:lnSpc>
                <a:spcPct val="90000"/>
              </a:lnSpc>
              <a:spcBef>
                <a:spcPct val="30000"/>
              </a:spcBef>
              <a:buClr>
                <a:schemeClr val="tx2"/>
              </a:buClr>
              <a:buChar char="–"/>
              <a:defRPr sz="1600">
                <a:solidFill>
                  <a:schemeClr val="tx1"/>
                </a:solidFill>
                <a:latin typeface="Arial" panose="020B0604020202020204" pitchFamily="34" charset="0"/>
              </a:defRPr>
            </a:lvl4pPr>
            <a:lvl5pPr marL="2057400" indent="-228600">
              <a:lnSpc>
                <a:spcPct val="90000"/>
              </a:lnSpc>
              <a:spcBef>
                <a:spcPct val="30000"/>
              </a:spcBef>
              <a:buClr>
                <a:schemeClr val="tx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altLang="de-DE"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7107" name="Oval 8">
            <a:extLst>
              <a:ext uri="{FF2B5EF4-FFF2-40B4-BE49-F238E27FC236}">
                <a16:creationId xmlns:a16="http://schemas.microsoft.com/office/drawing/2014/main" id="{A68162B4-E749-4A63-BA51-0CA2F81778D1}"/>
              </a:ext>
            </a:extLst>
          </p:cNvPr>
          <p:cNvSpPr>
            <a:spLocks noChangeArrowheads="1"/>
          </p:cNvSpPr>
          <p:nvPr/>
        </p:nvSpPr>
        <p:spPr bwMode="auto">
          <a:xfrm>
            <a:off x="193675" y="4043363"/>
            <a:ext cx="4341813" cy="730250"/>
          </a:xfrm>
          <a:prstGeom prst="ellipse">
            <a:avLst/>
          </a:prstGeom>
          <a:solidFill>
            <a:srgbClr val="FFC000"/>
          </a:solidFill>
          <a:ln w="9525" algn="ctr">
            <a:solidFill>
              <a:srgbClr val="FFC000"/>
            </a:solidFill>
            <a:round/>
            <a:headEnd/>
            <a:tailEnd/>
          </a:ln>
        </p:spPr>
        <p:txBody>
          <a:bodyPr wrap="none" lIns="18288" tIns="18288" rIns="18288" bIns="18288" anchor="ctr"/>
          <a:lstStyle>
            <a:lvl1pPr>
              <a:lnSpc>
                <a:spcPct val="90000"/>
              </a:lnSpc>
              <a:spcBef>
                <a:spcPct val="30000"/>
              </a:spcBef>
              <a:buClr>
                <a:schemeClr val="tx2"/>
              </a:buClr>
              <a:buFont typeface="Wingdings" panose="05000000000000000000" pitchFamily="2" charset="2"/>
              <a:buChar char="§"/>
              <a:defRPr sz="2400">
                <a:solidFill>
                  <a:schemeClr val="tx1"/>
                </a:solidFill>
                <a:latin typeface="Arial" panose="020B0604020202020204" pitchFamily="34" charset="0"/>
              </a:defRPr>
            </a:lvl1pPr>
            <a:lvl2pPr marL="742950" indent="-285750">
              <a:lnSpc>
                <a:spcPct val="90000"/>
              </a:lnSpc>
              <a:spcBef>
                <a:spcPct val="30000"/>
              </a:spcBef>
              <a:buClr>
                <a:schemeClr val="tx2"/>
              </a:buClr>
              <a:buChar char="–"/>
              <a:defRPr sz="2000">
                <a:solidFill>
                  <a:schemeClr val="tx1"/>
                </a:solidFill>
                <a:latin typeface="Arial" panose="020B0604020202020204" pitchFamily="34" charset="0"/>
              </a:defRPr>
            </a:lvl2pPr>
            <a:lvl3pPr marL="1143000" indent="-228600">
              <a:lnSpc>
                <a:spcPct val="90000"/>
              </a:lnSpc>
              <a:spcBef>
                <a:spcPct val="30000"/>
              </a:spcBef>
              <a:buClr>
                <a:schemeClr val="tx2"/>
              </a:buClr>
              <a:buChar char="•"/>
              <a:defRPr sz="2400">
                <a:solidFill>
                  <a:schemeClr val="tx1"/>
                </a:solidFill>
                <a:latin typeface="Arial" panose="020B0604020202020204" pitchFamily="34" charset="0"/>
              </a:defRPr>
            </a:lvl3pPr>
            <a:lvl4pPr marL="1600200" indent="-228600">
              <a:lnSpc>
                <a:spcPct val="90000"/>
              </a:lnSpc>
              <a:spcBef>
                <a:spcPct val="30000"/>
              </a:spcBef>
              <a:buClr>
                <a:schemeClr val="tx2"/>
              </a:buClr>
              <a:buChar char="–"/>
              <a:defRPr sz="1600">
                <a:solidFill>
                  <a:schemeClr val="tx1"/>
                </a:solidFill>
                <a:latin typeface="Arial" panose="020B0604020202020204" pitchFamily="34" charset="0"/>
              </a:defRPr>
            </a:lvl4pPr>
            <a:lvl5pPr marL="2057400" indent="-228600">
              <a:lnSpc>
                <a:spcPct val="90000"/>
              </a:lnSpc>
              <a:spcBef>
                <a:spcPct val="30000"/>
              </a:spcBef>
              <a:buClr>
                <a:schemeClr val="tx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altLang="de-DE"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7108" name="Rectangle 2">
            <a:extLst>
              <a:ext uri="{FF2B5EF4-FFF2-40B4-BE49-F238E27FC236}">
                <a16:creationId xmlns:a16="http://schemas.microsoft.com/office/drawing/2014/main" id="{11CF0A48-4DEC-4C38-8EAA-21224CE10B30}"/>
              </a:ext>
            </a:extLst>
          </p:cNvPr>
          <p:cNvSpPr txBox="1">
            <a:spLocks noChangeArrowheads="1"/>
          </p:cNvSpPr>
          <p:nvPr/>
        </p:nvSpPr>
        <p:spPr bwMode="gray">
          <a:xfrm>
            <a:off x="306388" y="304800"/>
            <a:ext cx="8837612"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ct val="30000"/>
              </a:spcBef>
              <a:buClr>
                <a:schemeClr val="tx2"/>
              </a:buClr>
              <a:buFont typeface="Wingdings" panose="05000000000000000000" pitchFamily="2" charset="2"/>
              <a:buChar char="§"/>
              <a:defRPr sz="2400">
                <a:solidFill>
                  <a:schemeClr val="tx1"/>
                </a:solidFill>
                <a:latin typeface="Arial" panose="020B0604020202020204" pitchFamily="34" charset="0"/>
              </a:defRPr>
            </a:lvl1pPr>
            <a:lvl2pPr marL="742950" indent="-285750">
              <a:lnSpc>
                <a:spcPct val="90000"/>
              </a:lnSpc>
              <a:spcBef>
                <a:spcPct val="30000"/>
              </a:spcBef>
              <a:buClr>
                <a:schemeClr val="tx2"/>
              </a:buClr>
              <a:buChar char="–"/>
              <a:defRPr sz="2000">
                <a:solidFill>
                  <a:schemeClr val="tx1"/>
                </a:solidFill>
                <a:latin typeface="Arial" panose="020B0604020202020204" pitchFamily="34" charset="0"/>
              </a:defRPr>
            </a:lvl2pPr>
            <a:lvl3pPr marL="1143000" indent="-228600">
              <a:lnSpc>
                <a:spcPct val="90000"/>
              </a:lnSpc>
              <a:spcBef>
                <a:spcPct val="30000"/>
              </a:spcBef>
              <a:buClr>
                <a:schemeClr val="tx2"/>
              </a:buClr>
              <a:buChar char="•"/>
              <a:defRPr sz="2400">
                <a:solidFill>
                  <a:schemeClr val="tx1"/>
                </a:solidFill>
                <a:latin typeface="Arial" panose="020B0604020202020204" pitchFamily="34" charset="0"/>
              </a:defRPr>
            </a:lvl3pPr>
            <a:lvl4pPr marL="1600200" indent="-228600">
              <a:lnSpc>
                <a:spcPct val="90000"/>
              </a:lnSpc>
              <a:spcBef>
                <a:spcPct val="30000"/>
              </a:spcBef>
              <a:buClr>
                <a:schemeClr val="tx2"/>
              </a:buClr>
              <a:buChar char="–"/>
              <a:defRPr sz="1600">
                <a:solidFill>
                  <a:schemeClr val="tx1"/>
                </a:solidFill>
                <a:latin typeface="Arial" panose="020B0604020202020204" pitchFamily="34" charset="0"/>
              </a:defRPr>
            </a:lvl4pPr>
            <a:lvl5pPr marL="2057400" indent="-228600">
              <a:lnSpc>
                <a:spcPct val="90000"/>
              </a:lnSpc>
              <a:spcBef>
                <a:spcPct val="30000"/>
              </a:spcBef>
              <a:buClr>
                <a:schemeClr val="tx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95000"/>
              </a:lnSpc>
              <a:spcBef>
                <a:spcPct val="0"/>
              </a:spcBef>
              <a:spcAft>
                <a:spcPct val="0"/>
              </a:spcAft>
              <a:buClrTx/>
              <a:buSzTx/>
              <a:buFontTx/>
              <a:buNone/>
              <a:tabLst/>
              <a:defRPr/>
            </a:pPr>
            <a:r>
              <a:rPr kumimoji="0" lang="en-US" altLang="de-DE"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Unterschiede im Wirkmechanismus zwischen </a:t>
            </a:r>
            <a:br>
              <a:rPr kumimoji="0" lang="en-US" altLang="de-DE"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br>
            <a:r>
              <a:rPr kumimoji="0" lang="en-US" altLang="de-DE"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Bisphosphonaten und Denosumab</a:t>
            </a:r>
            <a:endParaRPr kumimoji="0" lang="de-CH" altLang="de-DE"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7109" name="Rectangle 3">
            <a:extLst>
              <a:ext uri="{FF2B5EF4-FFF2-40B4-BE49-F238E27FC236}">
                <a16:creationId xmlns:a16="http://schemas.microsoft.com/office/drawing/2014/main" id="{CF71DCFA-DEAA-4480-B654-BC754E6049D0}"/>
              </a:ext>
            </a:extLst>
          </p:cNvPr>
          <p:cNvSpPr txBox="1">
            <a:spLocks noChangeArrowheads="1"/>
          </p:cNvSpPr>
          <p:nvPr/>
        </p:nvSpPr>
        <p:spPr bwMode="gray">
          <a:xfrm>
            <a:off x="304800" y="1843088"/>
            <a:ext cx="4424363"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a:lnSpc>
                <a:spcPct val="90000"/>
              </a:lnSpc>
              <a:spcBef>
                <a:spcPct val="30000"/>
              </a:spcBef>
              <a:buClr>
                <a:schemeClr val="tx2"/>
              </a:buClr>
              <a:buFont typeface="Wingdings" panose="05000000000000000000" pitchFamily="2" charset="2"/>
              <a:buChar char="§"/>
              <a:defRPr sz="2400">
                <a:solidFill>
                  <a:schemeClr val="tx1"/>
                </a:solidFill>
                <a:latin typeface="Arial" panose="020B0604020202020204" pitchFamily="34" charset="0"/>
              </a:defRPr>
            </a:lvl1pPr>
            <a:lvl2pPr marL="742950" indent="-285750">
              <a:lnSpc>
                <a:spcPct val="90000"/>
              </a:lnSpc>
              <a:spcBef>
                <a:spcPct val="30000"/>
              </a:spcBef>
              <a:buClr>
                <a:schemeClr val="tx2"/>
              </a:buClr>
              <a:buChar char="–"/>
              <a:defRPr sz="2000">
                <a:solidFill>
                  <a:schemeClr val="tx1"/>
                </a:solidFill>
                <a:latin typeface="Arial" panose="020B0604020202020204" pitchFamily="34" charset="0"/>
              </a:defRPr>
            </a:lvl2pPr>
            <a:lvl3pPr marL="1143000" indent="-228600">
              <a:lnSpc>
                <a:spcPct val="90000"/>
              </a:lnSpc>
              <a:spcBef>
                <a:spcPct val="30000"/>
              </a:spcBef>
              <a:buClr>
                <a:schemeClr val="tx2"/>
              </a:buClr>
              <a:buChar char="•"/>
              <a:defRPr sz="2400">
                <a:solidFill>
                  <a:schemeClr val="tx1"/>
                </a:solidFill>
                <a:latin typeface="Arial" panose="020B0604020202020204" pitchFamily="34" charset="0"/>
              </a:defRPr>
            </a:lvl3pPr>
            <a:lvl4pPr marL="1600200" indent="-228600">
              <a:lnSpc>
                <a:spcPct val="90000"/>
              </a:lnSpc>
              <a:spcBef>
                <a:spcPct val="30000"/>
              </a:spcBef>
              <a:buClr>
                <a:schemeClr val="tx2"/>
              </a:buClr>
              <a:buChar char="–"/>
              <a:defRPr sz="1600">
                <a:solidFill>
                  <a:schemeClr val="tx1"/>
                </a:solidFill>
                <a:latin typeface="Arial" panose="020B0604020202020204" pitchFamily="34" charset="0"/>
              </a:defRPr>
            </a:lvl4pPr>
            <a:lvl5pPr marL="2057400" indent="-228600">
              <a:lnSpc>
                <a:spcPct val="90000"/>
              </a:lnSpc>
              <a:spcBef>
                <a:spcPct val="30000"/>
              </a:spcBef>
              <a:buClr>
                <a:schemeClr val="tx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9pPr>
          </a:lstStyle>
          <a:p>
            <a:pPr marL="182563" marR="0" lvl="0" indent="-182563" algn="l" defTabSz="914400" rtl="0" eaLnBrk="0" fontAlgn="base" latinLnBrk="0" hangingPunct="0">
              <a:lnSpc>
                <a:spcPct val="90000"/>
              </a:lnSpc>
              <a:spcBef>
                <a:spcPct val="30000"/>
              </a:spcBef>
              <a:spcAft>
                <a:spcPct val="0"/>
              </a:spcAft>
              <a:buClr>
                <a:srgbClr val="99CCFF"/>
              </a:buClr>
              <a:buSzTx/>
              <a:buFont typeface="Wingdings" panose="05000000000000000000" pitchFamily="2" charset="2"/>
              <a:buNone/>
              <a:tabLst/>
              <a:defRPr/>
            </a:pPr>
            <a:r>
              <a:rPr kumimoji="0" lang="en-US" altLang="de-DE" sz="2400" b="1" i="0" u="sng"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Bisphosphonate</a:t>
            </a:r>
          </a:p>
          <a:p>
            <a:pPr marL="182563" marR="0" lvl="0" indent="-182563" algn="l" defTabSz="914400" rtl="0" eaLnBrk="0" fontAlgn="base" latinLnBrk="0" hangingPunct="0">
              <a:lnSpc>
                <a:spcPct val="90000"/>
              </a:lnSpc>
              <a:spcBef>
                <a:spcPct val="30000"/>
              </a:spcBef>
              <a:spcAft>
                <a:spcPct val="0"/>
              </a:spcAft>
              <a:buClr>
                <a:srgbClr val="99CCFF"/>
              </a:buClr>
              <a:buSzTx/>
              <a:buFont typeface="Wingdings" panose="05000000000000000000" pitchFamily="2" charset="2"/>
              <a:buNone/>
              <a:tabLst/>
              <a:defRPr/>
            </a:pPr>
            <a:endParaRPr kumimoji="0" lang="en-US" altLang="de-DE" sz="2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182563" marR="0" lvl="0" indent="-182563" algn="l" defTabSz="914400" rtl="0" eaLnBrk="0" fontAlgn="base" latinLnBrk="0" hangingPunct="0">
              <a:lnSpc>
                <a:spcPct val="90000"/>
              </a:lnSpc>
              <a:spcBef>
                <a:spcPct val="30000"/>
              </a:spcBef>
              <a:spcAft>
                <a:spcPct val="0"/>
              </a:spcAft>
              <a:buClr>
                <a:srgbClr val="99CCFF"/>
              </a:buClr>
              <a:buSzTx/>
              <a:buFont typeface="Wingdings" panose="05000000000000000000" pitchFamily="2" charset="2"/>
              <a:buChar char=""/>
              <a:tabLst/>
              <a:defRPr/>
            </a:pPr>
            <a:r>
              <a:rPr kumimoji="0" lang="en-US" altLang="de-DE"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Binden spezifisch an     Hydroxylapatit</a:t>
            </a:r>
            <a:r>
              <a:rPr kumimoji="0" lang="en-US" altLang="de-DE" sz="2000" b="0" i="0" u="none" strike="noStrike" kern="1200" cap="none" spc="0" normalizeH="0" baseline="30000" noProof="0">
                <a:ln>
                  <a:noFill/>
                </a:ln>
                <a:solidFill>
                  <a:srgbClr val="FFFFFF"/>
                </a:solidFill>
                <a:effectLst/>
                <a:uLnTx/>
                <a:uFillTx/>
                <a:latin typeface="Arial" panose="020B0604020202020204" pitchFamily="34" charset="0"/>
                <a:ea typeface="+mn-ea"/>
                <a:cs typeface="Arial" panose="020B0604020202020204" pitchFamily="34" charset="0"/>
              </a:rPr>
              <a:t>3</a:t>
            </a:r>
            <a:br>
              <a:rPr kumimoji="0" lang="en-US" altLang="de-DE"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br>
            <a:r>
              <a:rPr kumimoji="0" lang="en-US" altLang="de-DE"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p>
          <a:p>
            <a:pPr marL="182563" marR="0" lvl="0" indent="-182563" algn="l" defTabSz="914400" rtl="0" eaLnBrk="0" fontAlgn="base" latinLnBrk="0" hangingPunct="0">
              <a:lnSpc>
                <a:spcPct val="90000"/>
              </a:lnSpc>
              <a:spcBef>
                <a:spcPct val="30000"/>
              </a:spcBef>
              <a:spcAft>
                <a:spcPct val="0"/>
              </a:spcAft>
              <a:buClr>
                <a:srgbClr val="99CCFF"/>
              </a:buClr>
              <a:buSzTx/>
              <a:buFont typeface="Wingdings" panose="05000000000000000000" pitchFamily="2" charset="2"/>
              <a:buChar char=""/>
              <a:tabLst/>
              <a:defRPr/>
            </a:pPr>
            <a:r>
              <a:rPr kumimoji="0" lang="en-US" altLang="de-DE"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Effekt auf reife Osteoklasten</a:t>
            </a:r>
            <a:r>
              <a:rPr kumimoji="0" lang="en-US" altLang="de-DE" sz="2000" b="0" i="0" u="none" strike="noStrike" kern="1200" cap="none" spc="0" normalizeH="0" baseline="30000" noProof="0">
                <a:ln>
                  <a:noFill/>
                </a:ln>
                <a:solidFill>
                  <a:srgbClr val="FFFFFF"/>
                </a:solidFill>
                <a:effectLst/>
                <a:uLnTx/>
                <a:uFillTx/>
                <a:latin typeface="Arial" panose="020B0604020202020204" pitchFamily="34" charset="0"/>
                <a:ea typeface="+mn-ea"/>
                <a:cs typeface="Arial" panose="020B0604020202020204" pitchFamily="34" charset="0"/>
              </a:rPr>
              <a:t>3</a:t>
            </a:r>
          </a:p>
          <a:p>
            <a:pPr marL="182563" marR="0" lvl="0" indent="-182563" algn="l" defTabSz="914400" rtl="0" eaLnBrk="0" fontAlgn="base" latinLnBrk="0" hangingPunct="0">
              <a:lnSpc>
                <a:spcPct val="90000"/>
              </a:lnSpc>
              <a:spcBef>
                <a:spcPct val="30000"/>
              </a:spcBef>
              <a:spcAft>
                <a:spcPct val="0"/>
              </a:spcAft>
              <a:buClr>
                <a:srgbClr val="99CCFF"/>
              </a:buClr>
              <a:buSzTx/>
              <a:buFontTx/>
              <a:buNone/>
              <a:tabLst/>
              <a:defRPr/>
            </a:pPr>
            <a:endParaRPr kumimoji="0" lang="en-US" altLang="de-DE" sz="2000" b="1" i="0" u="none" strike="noStrike" kern="1200" cap="none" spc="0" normalizeH="0" baseline="0" noProof="0">
              <a:ln>
                <a:noFill/>
              </a:ln>
              <a:solidFill>
                <a:srgbClr val="66FFFF"/>
              </a:solidFill>
              <a:effectLst/>
              <a:uLnTx/>
              <a:uFillTx/>
              <a:latin typeface="Arial" panose="020B0604020202020204" pitchFamily="34" charset="0"/>
              <a:ea typeface="+mn-ea"/>
              <a:cs typeface="Arial" panose="020B0604020202020204" pitchFamily="34" charset="0"/>
            </a:endParaRPr>
          </a:p>
          <a:p>
            <a:pPr marL="182563" marR="0" lvl="0" indent="-182563" algn="l" defTabSz="914400" rtl="0" eaLnBrk="0" fontAlgn="base" latinLnBrk="0" hangingPunct="0">
              <a:lnSpc>
                <a:spcPct val="90000"/>
              </a:lnSpc>
              <a:spcBef>
                <a:spcPct val="30000"/>
              </a:spcBef>
              <a:spcAft>
                <a:spcPct val="0"/>
              </a:spcAft>
              <a:buClr>
                <a:srgbClr val="99CCFF"/>
              </a:buClr>
              <a:buSzTx/>
              <a:buFontTx/>
              <a:buNone/>
              <a:tabLst/>
              <a:defRPr/>
            </a:pPr>
            <a:r>
              <a:rPr kumimoji="0" lang="en-US" altLang="de-DE" sz="2000" b="0" i="0" u="none" strike="noStrike" kern="1200" cap="none" spc="0" normalizeH="0" baseline="0" noProof="0">
                <a:ln>
                  <a:noFill/>
                </a:ln>
                <a:solidFill>
                  <a:srgbClr val="2D8583"/>
                </a:solidFill>
                <a:effectLst/>
                <a:uLnTx/>
                <a:uFillTx/>
                <a:latin typeface="Arial" panose="020B0604020202020204" pitchFamily="34" charset="0"/>
                <a:ea typeface="+mn-ea"/>
                <a:cs typeface="Arial" panose="020B0604020202020204" pitchFamily="34" charset="0"/>
              </a:rPr>
              <a:t>Vorwiegend </a:t>
            </a:r>
            <a:r>
              <a:rPr kumimoji="0" lang="en-US" altLang="de-DE" sz="2000" b="1" i="0" u="none" strike="noStrike" kern="1200" cap="none" spc="0" normalizeH="0" baseline="0" noProof="0">
                <a:ln>
                  <a:noFill/>
                </a:ln>
                <a:solidFill>
                  <a:srgbClr val="2D8583"/>
                </a:solidFill>
                <a:effectLst/>
                <a:uLnTx/>
                <a:uFillTx/>
                <a:latin typeface="Arial" panose="020B0604020202020204" pitchFamily="34" charset="0"/>
                <a:ea typeface="+mn-ea"/>
                <a:cs typeface="Arial" panose="020B0604020202020204" pitchFamily="34" charset="0"/>
              </a:rPr>
              <a:t>trabekulärer </a:t>
            </a:r>
            <a:r>
              <a:rPr kumimoji="0" lang="en-US" altLang="de-DE" sz="2000" b="0" i="0" u="none" strike="noStrike" kern="1200" cap="none" spc="0" normalizeH="0" baseline="0" noProof="0">
                <a:ln>
                  <a:noFill/>
                </a:ln>
                <a:solidFill>
                  <a:srgbClr val="2D8583"/>
                </a:solidFill>
                <a:effectLst/>
                <a:uLnTx/>
                <a:uFillTx/>
                <a:latin typeface="Arial" panose="020B0604020202020204" pitchFamily="34" charset="0"/>
                <a:ea typeface="+mn-ea"/>
                <a:cs typeface="Arial" panose="020B0604020202020204" pitchFamily="34" charset="0"/>
              </a:rPr>
              <a:t>Effekt</a:t>
            </a:r>
            <a:r>
              <a:rPr kumimoji="0" lang="en-US" altLang="de-DE" sz="2000" b="0" i="0" u="none" strike="noStrike" kern="1200" cap="none" spc="0" normalizeH="0" baseline="30000" noProof="0">
                <a:ln>
                  <a:noFill/>
                </a:ln>
                <a:solidFill>
                  <a:srgbClr val="2D8583"/>
                </a:solidFill>
                <a:effectLst/>
                <a:uLnTx/>
                <a:uFillTx/>
                <a:latin typeface="Arial" panose="020B0604020202020204" pitchFamily="34" charset="0"/>
                <a:ea typeface="+mn-ea"/>
                <a:cs typeface="Arial" panose="020B0604020202020204" pitchFamily="34" charset="0"/>
              </a:rPr>
              <a:t>2,4</a:t>
            </a:r>
          </a:p>
          <a:p>
            <a:pPr marL="182563" marR="0" lvl="0" indent="-182563" algn="l" defTabSz="914400" rtl="0" eaLnBrk="0" fontAlgn="base" latinLnBrk="0" hangingPunct="0">
              <a:lnSpc>
                <a:spcPct val="90000"/>
              </a:lnSpc>
              <a:spcBef>
                <a:spcPct val="30000"/>
              </a:spcBef>
              <a:spcAft>
                <a:spcPct val="0"/>
              </a:spcAft>
              <a:buClr>
                <a:srgbClr val="99CCFF"/>
              </a:buClr>
              <a:buSzTx/>
              <a:buFontTx/>
              <a:buNone/>
              <a:tabLst/>
              <a:defRPr/>
            </a:pPr>
            <a:r>
              <a:rPr kumimoji="0" lang="en-US" altLang="de-DE" sz="2000" b="1" i="0" u="none" strike="noStrike" kern="1200" cap="none" spc="0" normalizeH="0" baseline="0" noProof="0">
                <a:ln>
                  <a:noFill/>
                </a:ln>
                <a:solidFill>
                  <a:srgbClr val="66FFFF"/>
                </a:solidFill>
                <a:effectLst/>
                <a:uLnTx/>
                <a:uFillTx/>
                <a:latin typeface="Arial" panose="020B0604020202020204" pitchFamily="34" charset="0"/>
                <a:ea typeface="+mn-ea"/>
                <a:cs typeface="Arial" panose="020B0604020202020204" pitchFamily="34" charset="0"/>
              </a:rPr>
              <a:t> </a:t>
            </a:r>
            <a:endParaRPr kumimoji="0" lang="de-CH" altLang="de-DE" sz="2000" b="1" i="0" u="none" strike="noStrike" kern="1200" cap="none" spc="0" normalizeH="0" baseline="0" noProof="0">
              <a:ln>
                <a:noFill/>
              </a:ln>
              <a:solidFill>
                <a:srgbClr val="66FFFF"/>
              </a:solidFill>
              <a:effectLst/>
              <a:uLnTx/>
              <a:uFillTx/>
              <a:latin typeface="Arial" panose="020B0604020202020204" pitchFamily="34" charset="0"/>
              <a:ea typeface="+mn-ea"/>
              <a:cs typeface="Arial" panose="020B0604020202020204" pitchFamily="34" charset="0"/>
            </a:endParaRPr>
          </a:p>
        </p:txBody>
      </p:sp>
      <p:sp>
        <p:nvSpPr>
          <p:cNvPr id="47110" name="Rectangle 4">
            <a:extLst>
              <a:ext uri="{FF2B5EF4-FFF2-40B4-BE49-F238E27FC236}">
                <a16:creationId xmlns:a16="http://schemas.microsoft.com/office/drawing/2014/main" id="{0364A4C0-87EE-4390-8685-3C2BF98B0228}"/>
              </a:ext>
            </a:extLst>
          </p:cNvPr>
          <p:cNvSpPr>
            <a:spLocks noChangeArrowheads="1"/>
          </p:cNvSpPr>
          <p:nvPr/>
        </p:nvSpPr>
        <p:spPr bwMode="auto">
          <a:xfrm>
            <a:off x="4648200" y="1843088"/>
            <a:ext cx="4495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231775" indent="-231775">
              <a:lnSpc>
                <a:spcPct val="90000"/>
              </a:lnSpc>
              <a:spcBef>
                <a:spcPct val="30000"/>
              </a:spcBef>
              <a:buClr>
                <a:schemeClr val="tx2"/>
              </a:buClr>
              <a:buFont typeface="Wingdings" panose="05000000000000000000" pitchFamily="2" charset="2"/>
              <a:buChar char="§"/>
              <a:defRPr sz="2400">
                <a:solidFill>
                  <a:schemeClr val="tx1"/>
                </a:solidFill>
                <a:latin typeface="Arial" panose="020B0604020202020204" pitchFamily="34" charset="0"/>
              </a:defRPr>
            </a:lvl1pPr>
            <a:lvl2pPr marL="742950" indent="-285750">
              <a:lnSpc>
                <a:spcPct val="90000"/>
              </a:lnSpc>
              <a:spcBef>
                <a:spcPct val="30000"/>
              </a:spcBef>
              <a:buClr>
                <a:schemeClr val="tx2"/>
              </a:buClr>
              <a:buChar char="–"/>
              <a:defRPr sz="2000">
                <a:solidFill>
                  <a:schemeClr val="tx1"/>
                </a:solidFill>
                <a:latin typeface="Arial" panose="020B0604020202020204" pitchFamily="34" charset="0"/>
              </a:defRPr>
            </a:lvl2pPr>
            <a:lvl3pPr marL="1143000" indent="-228600">
              <a:lnSpc>
                <a:spcPct val="90000"/>
              </a:lnSpc>
              <a:spcBef>
                <a:spcPct val="30000"/>
              </a:spcBef>
              <a:buClr>
                <a:schemeClr val="tx2"/>
              </a:buClr>
              <a:buChar char="•"/>
              <a:defRPr sz="2400">
                <a:solidFill>
                  <a:schemeClr val="tx1"/>
                </a:solidFill>
                <a:latin typeface="Arial" panose="020B0604020202020204" pitchFamily="34" charset="0"/>
              </a:defRPr>
            </a:lvl3pPr>
            <a:lvl4pPr marL="1600200" indent="-228600">
              <a:lnSpc>
                <a:spcPct val="90000"/>
              </a:lnSpc>
              <a:spcBef>
                <a:spcPct val="30000"/>
              </a:spcBef>
              <a:buClr>
                <a:schemeClr val="tx2"/>
              </a:buClr>
              <a:buChar char="–"/>
              <a:defRPr sz="1600">
                <a:solidFill>
                  <a:schemeClr val="tx1"/>
                </a:solidFill>
                <a:latin typeface="Arial" panose="020B0604020202020204" pitchFamily="34" charset="0"/>
              </a:defRPr>
            </a:lvl4pPr>
            <a:lvl5pPr marL="2057400" indent="-228600">
              <a:lnSpc>
                <a:spcPct val="90000"/>
              </a:lnSpc>
              <a:spcBef>
                <a:spcPct val="30000"/>
              </a:spcBef>
              <a:buClr>
                <a:schemeClr val="tx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9pPr>
          </a:lstStyle>
          <a:p>
            <a:pPr marL="231775" marR="0" lvl="0" indent="-231775" algn="l" defTabSz="914400" rtl="0" eaLnBrk="0" fontAlgn="base" latinLnBrk="0" hangingPunct="0">
              <a:lnSpc>
                <a:spcPct val="90000"/>
              </a:lnSpc>
              <a:spcBef>
                <a:spcPct val="30000"/>
              </a:spcBef>
              <a:spcAft>
                <a:spcPct val="0"/>
              </a:spcAft>
              <a:buClr>
                <a:srgbClr val="ADBF25"/>
              </a:buClr>
              <a:buSzTx/>
              <a:buFont typeface="Wingdings" panose="05000000000000000000" pitchFamily="2" charset="2"/>
              <a:buNone/>
              <a:tabLst/>
              <a:defRPr/>
            </a:pPr>
            <a:r>
              <a:rPr kumimoji="0" lang="en-US" altLang="de-DE" sz="2400" b="1" i="0" u="sng"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Denosumab</a:t>
            </a:r>
          </a:p>
          <a:p>
            <a:pPr marL="231775" marR="0" lvl="0" indent="-231775" algn="l" defTabSz="914400" rtl="0" eaLnBrk="0" fontAlgn="base" latinLnBrk="0" hangingPunct="0">
              <a:lnSpc>
                <a:spcPct val="90000"/>
              </a:lnSpc>
              <a:spcBef>
                <a:spcPct val="30000"/>
              </a:spcBef>
              <a:spcAft>
                <a:spcPct val="0"/>
              </a:spcAft>
              <a:buClr>
                <a:srgbClr val="ADBF25"/>
              </a:buClr>
              <a:buSzTx/>
              <a:buFont typeface="Wingdings" panose="05000000000000000000" pitchFamily="2" charset="2"/>
              <a:buNone/>
              <a:tabLst/>
              <a:defRPr/>
            </a:pPr>
            <a:endParaRPr kumimoji="0" lang="en-US" altLang="de-DE"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231775" marR="0" lvl="0" indent="-231775" algn="l" defTabSz="914400" rtl="0" eaLnBrk="0" fontAlgn="base" latinLnBrk="0" hangingPunct="0">
              <a:lnSpc>
                <a:spcPct val="90000"/>
              </a:lnSpc>
              <a:spcBef>
                <a:spcPct val="30000"/>
              </a:spcBef>
              <a:spcAft>
                <a:spcPct val="0"/>
              </a:spcAft>
              <a:buClr>
                <a:srgbClr val="ADBF25"/>
              </a:buClr>
              <a:buSzTx/>
              <a:buFont typeface="Arial" panose="020B0604020202020204" pitchFamily="34" charset="0"/>
              <a:buChar char="•"/>
              <a:tabLst/>
              <a:defRPr/>
            </a:pPr>
            <a:r>
              <a:rPr kumimoji="0" lang="en-US" altLang="de-DE"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Bindet spezifisch an RANKL</a:t>
            </a:r>
            <a:r>
              <a:rPr kumimoji="0" lang="en-US" altLang="de-DE" sz="2000" b="0" i="0" u="none" strike="noStrike" kern="1200" cap="none" spc="0" normalizeH="0" baseline="30000" noProof="0">
                <a:ln>
                  <a:noFill/>
                </a:ln>
                <a:solidFill>
                  <a:srgbClr val="FFFFFF"/>
                </a:solidFill>
                <a:effectLst/>
                <a:uLnTx/>
                <a:uFillTx/>
                <a:latin typeface="Arial" panose="020B0604020202020204" pitchFamily="34" charset="0"/>
                <a:ea typeface="+mn-ea"/>
                <a:cs typeface="Arial" panose="020B0604020202020204" pitchFamily="34" charset="0"/>
              </a:rPr>
              <a:t>1</a:t>
            </a:r>
            <a:br>
              <a:rPr kumimoji="0" lang="en-US" altLang="de-DE"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br>
            <a:endParaRPr kumimoji="0" lang="en-US" altLang="de-DE"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231775" marR="0" lvl="0" indent="-231775" algn="l" defTabSz="914400" rtl="0" eaLnBrk="0" fontAlgn="base" latinLnBrk="0" hangingPunct="0">
              <a:lnSpc>
                <a:spcPct val="90000"/>
              </a:lnSpc>
              <a:spcBef>
                <a:spcPct val="30000"/>
              </a:spcBef>
              <a:spcAft>
                <a:spcPct val="0"/>
              </a:spcAft>
              <a:buClr>
                <a:srgbClr val="ADBF25"/>
              </a:buClr>
              <a:buSzTx/>
              <a:buFont typeface="Arial" panose="020B0604020202020204" pitchFamily="34" charset="0"/>
              <a:buChar char="•"/>
              <a:tabLst/>
              <a:defRPr/>
            </a:pPr>
            <a:r>
              <a:rPr kumimoji="0" lang="en-US" altLang="de-DE"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Effekt auf alle Stadien der Osteoklastendifferenzierung</a:t>
            </a:r>
            <a:r>
              <a:rPr kumimoji="0" lang="en-US" altLang="de-DE" sz="2000" b="0" i="0" u="none" strike="noStrike" kern="1200" cap="none" spc="0" normalizeH="0" baseline="30000" noProof="0">
                <a:ln>
                  <a:noFill/>
                </a:ln>
                <a:solidFill>
                  <a:srgbClr val="FFFFFF"/>
                </a:solidFill>
                <a:effectLst/>
                <a:uLnTx/>
                <a:uFillTx/>
                <a:latin typeface="Arial" panose="020B0604020202020204" pitchFamily="34" charset="0"/>
                <a:ea typeface="+mn-ea"/>
                <a:cs typeface="Arial" panose="020B0604020202020204" pitchFamily="34" charset="0"/>
              </a:rPr>
              <a:t>1</a:t>
            </a:r>
          </a:p>
          <a:p>
            <a:pPr marL="231775" marR="0" lvl="0" indent="-231775" algn="l" defTabSz="914400" rtl="0" eaLnBrk="0" fontAlgn="base" latinLnBrk="0" hangingPunct="0">
              <a:lnSpc>
                <a:spcPct val="90000"/>
              </a:lnSpc>
              <a:spcBef>
                <a:spcPct val="30000"/>
              </a:spcBef>
              <a:spcAft>
                <a:spcPct val="0"/>
              </a:spcAft>
              <a:buClr>
                <a:srgbClr val="ADBF25"/>
              </a:buClr>
              <a:buSzTx/>
              <a:buFontTx/>
              <a:buNone/>
              <a:tabLst/>
              <a:defRPr/>
            </a:pPr>
            <a:endParaRPr kumimoji="0" lang="en-US" altLang="de-DE" sz="2000" b="1" i="0" u="none" strike="noStrike" kern="1200" cap="none" spc="0" normalizeH="0" baseline="0" noProof="0">
              <a:ln>
                <a:noFill/>
              </a:ln>
              <a:solidFill>
                <a:srgbClr val="66FFFF"/>
              </a:solidFill>
              <a:effectLst/>
              <a:uLnTx/>
              <a:uFillTx/>
              <a:latin typeface="Arial" panose="020B0604020202020204" pitchFamily="34" charset="0"/>
              <a:ea typeface="+mn-ea"/>
              <a:cs typeface="Arial" panose="020B0604020202020204" pitchFamily="34" charset="0"/>
            </a:endParaRPr>
          </a:p>
          <a:p>
            <a:pPr marL="231775" marR="0" lvl="0" indent="-231775" algn="l" defTabSz="914400" rtl="0" eaLnBrk="0" fontAlgn="base" latinLnBrk="0" hangingPunct="0">
              <a:lnSpc>
                <a:spcPct val="90000"/>
              </a:lnSpc>
              <a:spcBef>
                <a:spcPct val="30000"/>
              </a:spcBef>
              <a:spcAft>
                <a:spcPct val="0"/>
              </a:spcAft>
              <a:buClr>
                <a:srgbClr val="ADBF25"/>
              </a:buClr>
              <a:buSzTx/>
              <a:buFontTx/>
              <a:buNone/>
              <a:tabLst/>
              <a:defRPr/>
            </a:pPr>
            <a:r>
              <a:rPr kumimoji="0" lang="en-US" altLang="de-DE" sz="2000" b="1" i="0" u="none" strike="noStrike" kern="1200" cap="none" spc="0" normalizeH="0" baseline="0" noProof="0">
                <a:ln>
                  <a:noFill/>
                </a:ln>
                <a:solidFill>
                  <a:srgbClr val="2D8583"/>
                </a:solidFill>
                <a:effectLst/>
                <a:uLnTx/>
                <a:uFillTx/>
                <a:latin typeface="Arial" panose="020B0604020202020204" pitchFamily="34" charset="0"/>
                <a:ea typeface="+mn-ea"/>
                <a:cs typeface="Arial" panose="020B0604020202020204" pitchFamily="34" charset="0"/>
              </a:rPr>
              <a:t>Trabekulärer </a:t>
            </a:r>
            <a:r>
              <a:rPr kumimoji="0" lang="en-US" altLang="de-DE" sz="2000" b="0" i="0" u="none" strike="noStrike" kern="1200" cap="none" spc="0" normalizeH="0" baseline="0" noProof="0">
                <a:ln>
                  <a:noFill/>
                </a:ln>
                <a:solidFill>
                  <a:srgbClr val="2D8583"/>
                </a:solidFill>
                <a:effectLst/>
                <a:uLnTx/>
                <a:uFillTx/>
                <a:latin typeface="Arial" panose="020B0604020202020204" pitchFamily="34" charset="0"/>
                <a:ea typeface="+mn-ea"/>
                <a:cs typeface="Arial" panose="020B0604020202020204" pitchFamily="34" charset="0"/>
              </a:rPr>
              <a:t>und</a:t>
            </a:r>
            <a:r>
              <a:rPr kumimoji="0" lang="en-US" altLang="de-DE" sz="2000" b="1" i="0" u="none" strike="noStrike" kern="1200" cap="none" spc="0" normalizeH="0" baseline="0" noProof="0">
                <a:ln>
                  <a:noFill/>
                </a:ln>
                <a:solidFill>
                  <a:srgbClr val="2D8583"/>
                </a:solidFill>
                <a:effectLst/>
                <a:uLnTx/>
                <a:uFillTx/>
                <a:latin typeface="Arial" panose="020B0604020202020204" pitchFamily="34" charset="0"/>
                <a:ea typeface="+mn-ea"/>
                <a:cs typeface="Arial" panose="020B0604020202020204" pitchFamily="34" charset="0"/>
              </a:rPr>
              <a:t> kortikaler </a:t>
            </a:r>
            <a:r>
              <a:rPr kumimoji="0" lang="en-US" altLang="de-DE" sz="2000" b="0" i="0" u="none" strike="noStrike" kern="1200" cap="none" spc="0" normalizeH="0" baseline="0" noProof="0">
                <a:ln>
                  <a:noFill/>
                </a:ln>
                <a:solidFill>
                  <a:srgbClr val="2D8583"/>
                </a:solidFill>
                <a:effectLst/>
                <a:uLnTx/>
                <a:uFillTx/>
                <a:latin typeface="Arial" panose="020B0604020202020204" pitchFamily="34" charset="0"/>
                <a:ea typeface="+mn-ea"/>
                <a:cs typeface="Arial" panose="020B0604020202020204" pitchFamily="34" charset="0"/>
              </a:rPr>
              <a:t>Effekt</a:t>
            </a:r>
            <a:r>
              <a:rPr kumimoji="0" lang="en-US" altLang="de-DE" sz="2000" b="0" i="0" u="none" strike="noStrike" kern="1200" cap="none" spc="0" normalizeH="0" baseline="30000" noProof="0">
                <a:ln>
                  <a:noFill/>
                </a:ln>
                <a:solidFill>
                  <a:srgbClr val="2D8583"/>
                </a:solidFill>
                <a:effectLst/>
                <a:uLnTx/>
                <a:uFillTx/>
                <a:latin typeface="Arial" panose="020B0604020202020204" pitchFamily="34" charset="0"/>
                <a:ea typeface="+mn-ea"/>
                <a:cs typeface="Arial" panose="020B0604020202020204" pitchFamily="34" charset="0"/>
              </a:rPr>
              <a:t>1,2 </a:t>
            </a:r>
            <a:endParaRPr kumimoji="0" lang="de-CH" altLang="de-DE" sz="2000" b="0" i="0" u="none" strike="noStrike" kern="1200" cap="none" spc="0" normalizeH="0" baseline="30000" noProof="0">
              <a:ln>
                <a:noFill/>
              </a:ln>
              <a:solidFill>
                <a:srgbClr val="2D8583"/>
              </a:solidFill>
              <a:effectLst/>
              <a:uLnTx/>
              <a:uFillTx/>
              <a:latin typeface="Arial" panose="020B0604020202020204" pitchFamily="34" charset="0"/>
              <a:ea typeface="+mn-ea"/>
              <a:cs typeface="Arial" panose="020B0604020202020204" pitchFamily="34" charset="0"/>
            </a:endParaRPr>
          </a:p>
        </p:txBody>
      </p:sp>
      <p:sp>
        <p:nvSpPr>
          <p:cNvPr id="47111" name="Oval 4">
            <a:extLst>
              <a:ext uri="{FF2B5EF4-FFF2-40B4-BE49-F238E27FC236}">
                <a16:creationId xmlns:a16="http://schemas.microsoft.com/office/drawing/2014/main" id="{FF6072A9-33D0-4E7D-A6E8-CA1E154E3977}"/>
              </a:ext>
            </a:extLst>
          </p:cNvPr>
          <p:cNvSpPr>
            <a:spLocks noChangeArrowheads="1"/>
          </p:cNvSpPr>
          <p:nvPr/>
        </p:nvSpPr>
        <p:spPr bwMode="auto">
          <a:xfrm>
            <a:off x="3479800" y="5135563"/>
            <a:ext cx="839788" cy="48895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lIns="0" tIns="0" rIns="0" bIns="0" anchor="ctr">
            <a:spAutoFit/>
          </a:bodyPr>
          <a:lstStyle>
            <a:lvl1pPr>
              <a:lnSpc>
                <a:spcPct val="90000"/>
              </a:lnSpc>
              <a:spcBef>
                <a:spcPct val="30000"/>
              </a:spcBef>
              <a:buClr>
                <a:schemeClr val="tx2"/>
              </a:buClr>
              <a:buFont typeface="Wingdings" panose="05000000000000000000" pitchFamily="2" charset="2"/>
              <a:buChar char="§"/>
              <a:defRPr sz="2400">
                <a:solidFill>
                  <a:schemeClr val="tx1"/>
                </a:solidFill>
                <a:latin typeface="Arial" panose="020B0604020202020204" pitchFamily="34" charset="0"/>
              </a:defRPr>
            </a:lvl1pPr>
            <a:lvl2pPr marL="742950" indent="-285750">
              <a:lnSpc>
                <a:spcPct val="90000"/>
              </a:lnSpc>
              <a:spcBef>
                <a:spcPct val="30000"/>
              </a:spcBef>
              <a:buClr>
                <a:schemeClr val="tx2"/>
              </a:buClr>
              <a:buChar char="–"/>
              <a:defRPr sz="2000">
                <a:solidFill>
                  <a:schemeClr val="tx1"/>
                </a:solidFill>
                <a:latin typeface="Arial" panose="020B0604020202020204" pitchFamily="34" charset="0"/>
              </a:defRPr>
            </a:lvl2pPr>
            <a:lvl3pPr marL="1143000" indent="-228600">
              <a:lnSpc>
                <a:spcPct val="90000"/>
              </a:lnSpc>
              <a:spcBef>
                <a:spcPct val="30000"/>
              </a:spcBef>
              <a:buClr>
                <a:schemeClr val="tx2"/>
              </a:buClr>
              <a:buChar char="•"/>
              <a:defRPr sz="2400">
                <a:solidFill>
                  <a:schemeClr val="tx1"/>
                </a:solidFill>
                <a:latin typeface="Arial" panose="020B0604020202020204" pitchFamily="34" charset="0"/>
              </a:defRPr>
            </a:lvl3pPr>
            <a:lvl4pPr marL="1600200" indent="-228600">
              <a:lnSpc>
                <a:spcPct val="90000"/>
              </a:lnSpc>
              <a:spcBef>
                <a:spcPct val="30000"/>
              </a:spcBef>
              <a:buClr>
                <a:schemeClr val="tx2"/>
              </a:buClr>
              <a:buChar char="–"/>
              <a:defRPr sz="1600">
                <a:solidFill>
                  <a:schemeClr val="tx1"/>
                </a:solidFill>
                <a:latin typeface="Arial" panose="020B0604020202020204" pitchFamily="34" charset="0"/>
              </a:defRPr>
            </a:lvl4pPr>
            <a:lvl5pPr marL="2057400" indent="-228600">
              <a:lnSpc>
                <a:spcPct val="90000"/>
              </a:lnSpc>
              <a:spcBef>
                <a:spcPct val="30000"/>
              </a:spcBef>
              <a:buClr>
                <a:schemeClr val="tx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50000"/>
              </a:spcBef>
              <a:spcAft>
                <a:spcPct val="0"/>
              </a:spcAft>
              <a:buClrTx/>
              <a:buSzTx/>
              <a:buFontTx/>
              <a:buNone/>
              <a:tabLst/>
              <a:defRPr/>
            </a:pPr>
            <a:endParaRPr kumimoji="0" lang="de-DE" altLang="de-DE"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7112" name="Oval 5">
            <a:extLst>
              <a:ext uri="{FF2B5EF4-FFF2-40B4-BE49-F238E27FC236}">
                <a16:creationId xmlns:a16="http://schemas.microsoft.com/office/drawing/2014/main" id="{D7188CFE-4BE6-4D92-99C1-6174439045D2}"/>
              </a:ext>
            </a:extLst>
          </p:cNvPr>
          <p:cNvSpPr>
            <a:spLocks noChangeArrowheads="1"/>
          </p:cNvSpPr>
          <p:nvPr/>
        </p:nvSpPr>
        <p:spPr bwMode="auto">
          <a:xfrm>
            <a:off x="449263" y="5162550"/>
            <a:ext cx="3805237" cy="110966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lIns="0" tIns="0" rIns="0" bIns="0" anchor="ctr">
            <a:spAutoFit/>
          </a:bodyPr>
          <a:lstStyle>
            <a:lvl1pPr>
              <a:lnSpc>
                <a:spcPct val="90000"/>
              </a:lnSpc>
              <a:spcBef>
                <a:spcPct val="30000"/>
              </a:spcBef>
              <a:buClr>
                <a:schemeClr val="tx2"/>
              </a:buClr>
              <a:buFont typeface="Wingdings" panose="05000000000000000000" pitchFamily="2" charset="2"/>
              <a:buChar char="§"/>
              <a:defRPr sz="2400">
                <a:solidFill>
                  <a:schemeClr val="tx1"/>
                </a:solidFill>
                <a:latin typeface="Arial" panose="020B0604020202020204" pitchFamily="34" charset="0"/>
              </a:defRPr>
            </a:lvl1pPr>
            <a:lvl2pPr marL="742950" indent="-285750">
              <a:lnSpc>
                <a:spcPct val="90000"/>
              </a:lnSpc>
              <a:spcBef>
                <a:spcPct val="30000"/>
              </a:spcBef>
              <a:buClr>
                <a:schemeClr val="tx2"/>
              </a:buClr>
              <a:buChar char="–"/>
              <a:defRPr sz="2000">
                <a:solidFill>
                  <a:schemeClr val="tx1"/>
                </a:solidFill>
                <a:latin typeface="Arial" panose="020B0604020202020204" pitchFamily="34" charset="0"/>
              </a:defRPr>
            </a:lvl2pPr>
            <a:lvl3pPr marL="1143000" indent="-228600">
              <a:lnSpc>
                <a:spcPct val="90000"/>
              </a:lnSpc>
              <a:spcBef>
                <a:spcPct val="30000"/>
              </a:spcBef>
              <a:buClr>
                <a:schemeClr val="tx2"/>
              </a:buClr>
              <a:buChar char="•"/>
              <a:defRPr sz="2400">
                <a:solidFill>
                  <a:schemeClr val="tx1"/>
                </a:solidFill>
                <a:latin typeface="Arial" panose="020B0604020202020204" pitchFamily="34" charset="0"/>
              </a:defRPr>
            </a:lvl3pPr>
            <a:lvl4pPr marL="1600200" indent="-228600">
              <a:lnSpc>
                <a:spcPct val="90000"/>
              </a:lnSpc>
              <a:spcBef>
                <a:spcPct val="30000"/>
              </a:spcBef>
              <a:buClr>
                <a:schemeClr val="tx2"/>
              </a:buClr>
              <a:buChar char="–"/>
              <a:defRPr sz="1600">
                <a:solidFill>
                  <a:schemeClr val="tx1"/>
                </a:solidFill>
                <a:latin typeface="Arial" panose="020B0604020202020204" pitchFamily="34" charset="0"/>
              </a:defRPr>
            </a:lvl4pPr>
            <a:lvl5pPr marL="2057400" indent="-228600">
              <a:lnSpc>
                <a:spcPct val="90000"/>
              </a:lnSpc>
              <a:spcBef>
                <a:spcPct val="30000"/>
              </a:spcBef>
              <a:buClr>
                <a:schemeClr val="tx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50000"/>
              </a:spcBef>
              <a:spcAft>
                <a:spcPct val="0"/>
              </a:spcAft>
              <a:buClrTx/>
              <a:buSzTx/>
              <a:buFontTx/>
              <a:buNone/>
              <a:tabLst/>
              <a:defRPr/>
            </a:pPr>
            <a:endParaRPr kumimoji="0" lang="de-DE" altLang="de-DE"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7113" name="TextBox 8">
            <a:extLst>
              <a:ext uri="{FF2B5EF4-FFF2-40B4-BE49-F238E27FC236}">
                <a16:creationId xmlns:a16="http://schemas.microsoft.com/office/drawing/2014/main" id="{EA3C27D1-9843-45DD-B82F-44F223A958DE}"/>
              </a:ext>
            </a:extLst>
          </p:cNvPr>
          <p:cNvSpPr txBox="1">
            <a:spLocks noChangeArrowheads="1"/>
          </p:cNvSpPr>
          <p:nvPr/>
        </p:nvSpPr>
        <p:spPr bwMode="auto">
          <a:xfrm>
            <a:off x="117475" y="5995988"/>
            <a:ext cx="519430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Clr>
                <a:schemeClr val="tx2"/>
              </a:buClr>
              <a:buFont typeface="Wingdings" panose="05000000000000000000" pitchFamily="2" charset="2"/>
              <a:buChar char="§"/>
              <a:defRPr sz="2400">
                <a:solidFill>
                  <a:schemeClr val="tx1"/>
                </a:solidFill>
                <a:latin typeface="Arial" panose="020B0604020202020204" pitchFamily="34" charset="0"/>
              </a:defRPr>
            </a:lvl1pPr>
            <a:lvl2pPr marL="742950" indent="-285750">
              <a:lnSpc>
                <a:spcPct val="90000"/>
              </a:lnSpc>
              <a:spcBef>
                <a:spcPct val="30000"/>
              </a:spcBef>
              <a:buClr>
                <a:schemeClr val="tx2"/>
              </a:buClr>
              <a:buChar char="–"/>
              <a:defRPr sz="2000">
                <a:solidFill>
                  <a:schemeClr val="tx1"/>
                </a:solidFill>
                <a:latin typeface="Arial" panose="020B0604020202020204" pitchFamily="34" charset="0"/>
              </a:defRPr>
            </a:lvl2pPr>
            <a:lvl3pPr marL="1143000" indent="-228600">
              <a:lnSpc>
                <a:spcPct val="90000"/>
              </a:lnSpc>
              <a:spcBef>
                <a:spcPct val="30000"/>
              </a:spcBef>
              <a:buClr>
                <a:schemeClr val="tx2"/>
              </a:buClr>
              <a:buChar char="•"/>
              <a:defRPr sz="2400">
                <a:solidFill>
                  <a:schemeClr val="tx1"/>
                </a:solidFill>
                <a:latin typeface="Arial" panose="020B0604020202020204" pitchFamily="34" charset="0"/>
              </a:defRPr>
            </a:lvl3pPr>
            <a:lvl4pPr marL="1600200" indent="-228600">
              <a:lnSpc>
                <a:spcPct val="90000"/>
              </a:lnSpc>
              <a:spcBef>
                <a:spcPct val="30000"/>
              </a:spcBef>
              <a:buClr>
                <a:schemeClr val="tx2"/>
              </a:buClr>
              <a:buChar char="–"/>
              <a:defRPr sz="1600">
                <a:solidFill>
                  <a:schemeClr val="tx1"/>
                </a:solidFill>
                <a:latin typeface="Arial" panose="020B0604020202020204" pitchFamily="34" charset="0"/>
              </a:defRPr>
            </a:lvl4pPr>
            <a:lvl5pPr marL="2057400" indent="-228600">
              <a:lnSpc>
                <a:spcPct val="90000"/>
              </a:lnSpc>
              <a:spcBef>
                <a:spcPct val="30000"/>
              </a:spcBef>
              <a:buClr>
                <a:schemeClr val="tx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1. </a:t>
            </a:r>
            <a:r>
              <a:rPr kumimoji="0" lang="en-US" altLang="de-DE"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hlinkClick r:id="rId3"/>
              </a:rPr>
              <a:t>Prolia</a:t>
            </a:r>
            <a:r>
              <a:rPr kumimoji="0" lang="en-US" altLang="de-DE" sz="1000" b="0" i="0" u="none" strike="noStrike" kern="1200" cap="none" spc="0" normalizeH="0" baseline="30000" noProof="0">
                <a:ln>
                  <a:noFill/>
                </a:ln>
                <a:solidFill>
                  <a:srgbClr val="000000"/>
                </a:solidFill>
                <a:effectLst/>
                <a:uLnTx/>
                <a:uFillTx/>
                <a:latin typeface="Arial" panose="020B0604020202020204" pitchFamily="34" charset="0"/>
                <a:ea typeface="+mn-ea"/>
                <a:cs typeface="Arial" panose="020B0604020202020204" pitchFamily="34" charset="0"/>
                <a:hlinkClick r:id="rId3"/>
              </a:rPr>
              <a:t>®</a:t>
            </a:r>
            <a:r>
              <a:rPr kumimoji="0" lang="en-US" altLang="de-DE"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hlinkClick r:id="rId3"/>
              </a:rPr>
              <a:t> (Denosumab) Fachinformation, Amgen.</a:t>
            </a:r>
            <a:endParaRPr kumimoji="0" lang="en-US" altLang="de-DE"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2. Baron R et al. </a:t>
            </a:r>
            <a:r>
              <a:rPr kumimoji="0" lang="de-DE" altLang="de-DE" sz="1000" b="0" i="1"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Bone. </a:t>
            </a:r>
            <a:r>
              <a:rPr kumimoji="0" lang="de-DE" altLang="de-DE" sz="1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2011;48:677-692;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3. Russell RG, et al.</a:t>
            </a:r>
            <a:r>
              <a:rPr kumimoji="0" lang="en-US" altLang="de-DE" sz="1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lang="de-DE" altLang="de-DE" sz="1000" b="0" i="1"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Ann NY Acad Sci.</a:t>
            </a:r>
            <a:r>
              <a:rPr kumimoji="0" lang="en-US" altLang="de-DE" sz="1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lang="de-DE" altLang="de-DE" sz="1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2007;1117:209-257</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4. Kimmel et al. </a:t>
            </a:r>
            <a:r>
              <a:rPr kumimoji="0" lang="de-DE" altLang="de-DE" sz="1000" b="0" i="1"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J Dent Res</a:t>
            </a:r>
            <a:r>
              <a:rPr kumimoji="0" lang="de-DE" altLang="de-DE" sz="1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2007;(86):1022-1033</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altLang="de-DE" sz="1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useBgFill="1">
        <p:nvSpPr>
          <p:cNvPr id="47114" name="Rectangle 7">
            <a:extLst>
              <a:ext uri="{FF2B5EF4-FFF2-40B4-BE49-F238E27FC236}">
                <a16:creationId xmlns:a16="http://schemas.microsoft.com/office/drawing/2014/main" id="{9BC6F148-CE71-4B6B-9D28-FF9A1FB2D0A2}"/>
              </a:ext>
            </a:extLst>
          </p:cNvPr>
          <p:cNvSpPr>
            <a:spLocks noChangeArrowheads="1"/>
          </p:cNvSpPr>
          <p:nvPr/>
        </p:nvSpPr>
        <p:spPr bwMode="auto">
          <a:xfrm>
            <a:off x="7413625" y="6692900"/>
            <a:ext cx="1695450" cy="165100"/>
          </a:xfrm>
          <a:prstGeom prst="rect">
            <a:avLst/>
          </a:prstGeom>
          <a:ln>
            <a:noFill/>
          </a:ln>
          <a:extLst>
            <a:ext uri="{91240B29-F687-4F45-9708-019B960494DF}">
              <a14:hiddenLine xmlns:a14="http://schemas.microsoft.com/office/drawing/2010/main" w="9525" algn="ctr">
                <a:solidFill>
                  <a:srgbClr val="000000"/>
                </a:solidFill>
                <a:round/>
                <a:headEnd/>
                <a:tailEnd/>
              </a14:hiddenLine>
            </a:ext>
          </a:extLst>
        </p:spPr>
        <p:txBody>
          <a:bodyPr wrap="none" lIns="18288" tIns="18288" rIns="18288" bIns="18288" anchor="ctr"/>
          <a:lstStyle>
            <a:lvl1pPr>
              <a:lnSpc>
                <a:spcPct val="90000"/>
              </a:lnSpc>
              <a:spcBef>
                <a:spcPct val="30000"/>
              </a:spcBef>
              <a:buClr>
                <a:schemeClr val="tx2"/>
              </a:buClr>
              <a:buFont typeface="Wingdings" panose="05000000000000000000" pitchFamily="2" charset="2"/>
              <a:buChar char="§"/>
              <a:defRPr sz="2400">
                <a:solidFill>
                  <a:schemeClr val="tx1"/>
                </a:solidFill>
                <a:latin typeface="Arial" panose="020B0604020202020204" pitchFamily="34" charset="0"/>
              </a:defRPr>
            </a:lvl1pPr>
            <a:lvl2pPr marL="742950" indent="-285750">
              <a:lnSpc>
                <a:spcPct val="90000"/>
              </a:lnSpc>
              <a:spcBef>
                <a:spcPct val="30000"/>
              </a:spcBef>
              <a:buClr>
                <a:schemeClr val="tx2"/>
              </a:buClr>
              <a:buChar char="–"/>
              <a:defRPr sz="2000">
                <a:solidFill>
                  <a:schemeClr val="tx1"/>
                </a:solidFill>
                <a:latin typeface="Arial" panose="020B0604020202020204" pitchFamily="34" charset="0"/>
              </a:defRPr>
            </a:lvl2pPr>
            <a:lvl3pPr marL="1143000" indent="-228600">
              <a:lnSpc>
                <a:spcPct val="90000"/>
              </a:lnSpc>
              <a:spcBef>
                <a:spcPct val="30000"/>
              </a:spcBef>
              <a:buClr>
                <a:schemeClr val="tx2"/>
              </a:buClr>
              <a:buChar char="•"/>
              <a:defRPr sz="2400">
                <a:solidFill>
                  <a:schemeClr val="tx1"/>
                </a:solidFill>
                <a:latin typeface="Arial" panose="020B0604020202020204" pitchFamily="34" charset="0"/>
              </a:defRPr>
            </a:lvl3pPr>
            <a:lvl4pPr marL="1600200" indent="-228600">
              <a:lnSpc>
                <a:spcPct val="90000"/>
              </a:lnSpc>
              <a:spcBef>
                <a:spcPct val="30000"/>
              </a:spcBef>
              <a:buClr>
                <a:schemeClr val="tx2"/>
              </a:buClr>
              <a:buChar char="–"/>
              <a:defRPr sz="1600">
                <a:solidFill>
                  <a:schemeClr val="tx1"/>
                </a:solidFill>
                <a:latin typeface="Arial" panose="020B0604020202020204" pitchFamily="34" charset="0"/>
              </a:defRPr>
            </a:lvl4pPr>
            <a:lvl5pPr marL="2057400" indent="-228600">
              <a:lnSpc>
                <a:spcPct val="90000"/>
              </a:lnSpc>
              <a:spcBef>
                <a:spcPct val="30000"/>
              </a:spcBef>
              <a:buClr>
                <a:schemeClr val="tx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altLang="de-DE"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p:wipe dir="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
            <a:ext cx="9145072" cy="6857997"/>
          </a:xfrm>
          <a:prstGeom prst="rect">
            <a:avLst/>
          </a:prstGeom>
        </p:spPr>
      </p:pic>
    </p:spTree>
    <p:extLst>
      <p:ext uri="{BB962C8B-B14F-4D97-AF65-F5344CB8AC3E}">
        <p14:creationId xmlns:p14="http://schemas.microsoft.com/office/powerpoint/2010/main" val="22569520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
            <a:ext cx="9145072" cy="6857997"/>
          </a:xfrm>
          <a:prstGeom prst="rect">
            <a:avLst/>
          </a:prstGeom>
        </p:spPr>
      </p:pic>
    </p:spTree>
    <p:extLst>
      <p:ext uri="{BB962C8B-B14F-4D97-AF65-F5344CB8AC3E}">
        <p14:creationId xmlns:p14="http://schemas.microsoft.com/office/powerpoint/2010/main" val="13990425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
            <a:ext cx="9145072" cy="6857997"/>
          </a:xfrm>
          <a:prstGeom prst="rect">
            <a:avLst/>
          </a:prstGeom>
        </p:spPr>
      </p:pic>
    </p:spTree>
    <p:extLst>
      <p:ext uri="{BB962C8B-B14F-4D97-AF65-F5344CB8AC3E}">
        <p14:creationId xmlns:p14="http://schemas.microsoft.com/office/powerpoint/2010/main" val="26597953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
            <a:ext cx="9145072" cy="6857997"/>
          </a:xfrm>
          <a:prstGeom prst="rect">
            <a:avLst/>
          </a:prstGeom>
        </p:spPr>
      </p:pic>
    </p:spTree>
    <p:extLst>
      <p:ext uri="{BB962C8B-B14F-4D97-AF65-F5344CB8AC3E}">
        <p14:creationId xmlns:p14="http://schemas.microsoft.com/office/powerpoint/2010/main" val="21807082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
            <a:ext cx="9145072" cy="6857997"/>
          </a:xfrm>
          <a:prstGeom prst="rect">
            <a:avLst/>
          </a:prstGeom>
        </p:spPr>
      </p:pic>
    </p:spTree>
    <p:extLst>
      <p:ext uri="{BB962C8B-B14F-4D97-AF65-F5344CB8AC3E}">
        <p14:creationId xmlns:p14="http://schemas.microsoft.com/office/powerpoint/2010/main" val="237794481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UID" val="320902"/>
</p:tagLst>
</file>

<file path=ppt/tags/tag2.xml><?xml version="1.0" encoding="utf-8"?>
<p:tagLst xmlns:a="http://schemas.openxmlformats.org/drawingml/2006/main" xmlns:r="http://schemas.openxmlformats.org/officeDocument/2006/relationships" xmlns:p="http://schemas.openxmlformats.org/presentationml/2006/main">
  <p:tag name="UID" val="320901"/>
</p:tagLst>
</file>

<file path=ppt/theme/theme1.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45_Default Design">
  <a:themeElements>
    <a:clrScheme name="3_Default Design 14">
      <a:dk1>
        <a:srgbClr val="000000"/>
      </a:dk1>
      <a:lt1>
        <a:srgbClr val="FFFFFF"/>
      </a:lt1>
      <a:dk2>
        <a:srgbClr val="006AD0"/>
      </a:dk2>
      <a:lt2>
        <a:srgbClr val="FAB900"/>
      </a:lt2>
      <a:accent1>
        <a:srgbClr val="BD79E3"/>
      </a:accent1>
      <a:accent2>
        <a:srgbClr val="8CD8D6"/>
      </a:accent2>
      <a:accent3>
        <a:srgbClr val="AAB9E4"/>
      </a:accent3>
      <a:accent4>
        <a:srgbClr val="DADADA"/>
      </a:accent4>
      <a:accent5>
        <a:srgbClr val="DBBEEF"/>
      </a:accent5>
      <a:accent6>
        <a:srgbClr val="7EC4C2"/>
      </a:accent6>
      <a:hlink>
        <a:srgbClr val="E14539"/>
      </a:hlink>
      <a:folHlink>
        <a:srgbClr val="3F9FFF"/>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none" w="med" len="med"/>
        </a:ln>
        <a:effectLst/>
      </a:spPr>
      <a:bodyPr vert="horz" wrap="none" lIns="18288" tIns="18288" rIns="18288" bIns="18288"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none" w="med" len="med"/>
        </a:ln>
        <a:effectLst/>
      </a:spPr>
      <a:bodyPr vert="horz" wrap="none" lIns="18288" tIns="18288" rIns="18288" bIns="18288"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3_Default Design 1">
        <a:dk1>
          <a:srgbClr val="000000"/>
        </a:dk1>
        <a:lt1>
          <a:srgbClr val="FFFFFF"/>
        </a:lt1>
        <a:dk2>
          <a:srgbClr val="198CFF"/>
        </a:dk2>
        <a:lt2>
          <a:srgbClr val="FFFFFF"/>
        </a:lt2>
        <a:accent1>
          <a:srgbClr val="BD79E3"/>
        </a:accent1>
        <a:accent2>
          <a:srgbClr val="ADBF25"/>
        </a:accent2>
        <a:accent3>
          <a:srgbClr val="FFFFFF"/>
        </a:accent3>
        <a:accent4>
          <a:srgbClr val="000000"/>
        </a:accent4>
        <a:accent5>
          <a:srgbClr val="DBBEEF"/>
        </a:accent5>
        <a:accent6>
          <a:srgbClr val="9CAD20"/>
        </a:accent6>
        <a:hlink>
          <a:srgbClr val="F20079"/>
        </a:hlink>
        <a:folHlink>
          <a:srgbClr val="0050A8"/>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ADADAD"/>
        </a:lt1>
        <a:dk2>
          <a:srgbClr val="198CFF"/>
        </a:dk2>
        <a:lt2>
          <a:srgbClr val="FFFFFF"/>
        </a:lt2>
        <a:accent1>
          <a:srgbClr val="BD79E3"/>
        </a:accent1>
        <a:accent2>
          <a:srgbClr val="ADBF25"/>
        </a:accent2>
        <a:accent3>
          <a:srgbClr val="D3D3D3"/>
        </a:accent3>
        <a:accent4>
          <a:srgbClr val="000000"/>
        </a:accent4>
        <a:accent5>
          <a:srgbClr val="DBBEEF"/>
        </a:accent5>
        <a:accent6>
          <a:srgbClr val="9CAD20"/>
        </a:accent6>
        <a:hlink>
          <a:srgbClr val="F20079"/>
        </a:hlink>
        <a:folHlink>
          <a:srgbClr val="0050A8"/>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ADADAD"/>
        </a:lt1>
        <a:dk2>
          <a:srgbClr val="FFC828"/>
        </a:dk2>
        <a:lt2>
          <a:srgbClr val="FFFFFF"/>
        </a:lt2>
        <a:accent1>
          <a:srgbClr val="BD79E3"/>
        </a:accent1>
        <a:accent2>
          <a:srgbClr val="ADBF25"/>
        </a:accent2>
        <a:accent3>
          <a:srgbClr val="D3D3D3"/>
        </a:accent3>
        <a:accent4>
          <a:srgbClr val="000000"/>
        </a:accent4>
        <a:accent5>
          <a:srgbClr val="DBBEEF"/>
        </a:accent5>
        <a:accent6>
          <a:srgbClr val="9CAD20"/>
        </a:accent6>
        <a:hlink>
          <a:srgbClr val="F20079"/>
        </a:hlink>
        <a:folHlink>
          <a:srgbClr val="0050A8"/>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FFFFFF"/>
        </a:lt1>
        <a:dk2>
          <a:srgbClr val="006AD0"/>
        </a:dk2>
        <a:lt2>
          <a:srgbClr val="FFC828"/>
        </a:lt2>
        <a:accent1>
          <a:srgbClr val="BD79E3"/>
        </a:accent1>
        <a:accent2>
          <a:srgbClr val="ADBF25"/>
        </a:accent2>
        <a:accent3>
          <a:srgbClr val="AAB9E4"/>
        </a:accent3>
        <a:accent4>
          <a:srgbClr val="DADADA"/>
        </a:accent4>
        <a:accent5>
          <a:srgbClr val="DBBEEF"/>
        </a:accent5>
        <a:accent6>
          <a:srgbClr val="9CAD20"/>
        </a:accent6>
        <a:hlink>
          <a:srgbClr val="F20079"/>
        </a:hlink>
        <a:folHlink>
          <a:srgbClr val="3F9FFF"/>
        </a:folHlink>
      </a:clrScheme>
      <a:clrMap bg1="dk2" tx1="lt1" bg2="dk1" tx2="lt2" accent1="accent1" accent2="accent2" accent3="accent3" accent4="accent4" accent5="accent5" accent6="accent6" hlink="hlink" folHlink="folHlink"/>
    </a:extraClrScheme>
    <a:extraClrScheme>
      <a:clrScheme name="3_Default Design 5">
        <a:dk1>
          <a:srgbClr val="000000"/>
        </a:dk1>
        <a:lt1>
          <a:srgbClr val="FFFFFF"/>
        </a:lt1>
        <a:dk2>
          <a:srgbClr val="006AD0"/>
        </a:dk2>
        <a:lt2>
          <a:srgbClr val="FAB900"/>
        </a:lt2>
        <a:accent1>
          <a:srgbClr val="BD79E3"/>
        </a:accent1>
        <a:accent2>
          <a:srgbClr val="ADBF25"/>
        </a:accent2>
        <a:accent3>
          <a:srgbClr val="AAB9E4"/>
        </a:accent3>
        <a:accent4>
          <a:srgbClr val="DADADA"/>
        </a:accent4>
        <a:accent5>
          <a:srgbClr val="DBBEEF"/>
        </a:accent5>
        <a:accent6>
          <a:srgbClr val="9CAD20"/>
        </a:accent6>
        <a:hlink>
          <a:srgbClr val="E14539"/>
        </a:hlink>
        <a:folHlink>
          <a:srgbClr val="3F9FFF"/>
        </a:folHlink>
      </a:clrScheme>
      <a:clrMap bg1="dk2" tx1="lt1" bg2="dk1" tx2="lt2" accent1="accent1" accent2="accent2" accent3="accent3" accent4="accent4" accent5="accent5" accent6="accent6" hlink="hlink" folHlink="folHlink"/>
    </a:extraClrScheme>
    <a:extraClrScheme>
      <a:clrScheme name="3_Default Design 6">
        <a:dk1>
          <a:srgbClr val="000000"/>
        </a:dk1>
        <a:lt1>
          <a:srgbClr val="FFFFFF"/>
        </a:lt1>
        <a:dk2>
          <a:srgbClr val="198CFF"/>
        </a:dk2>
        <a:lt2>
          <a:srgbClr val="FFFFFF"/>
        </a:lt2>
        <a:accent1>
          <a:srgbClr val="BD79E3"/>
        </a:accent1>
        <a:accent2>
          <a:srgbClr val="ADBF25"/>
        </a:accent2>
        <a:accent3>
          <a:srgbClr val="FFFFFF"/>
        </a:accent3>
        <a:accent4>
          <a:srgbClr val="000000"/>
        </a:accent4>
        <a:accent5>
          <a:srgbClr val="DBBEEF"/>
        </a:accent5>
        <a:accent6>
          <a:srgbClr val="9CAD20"/>
        </a:accent6>
        <a:hlink>
          <a:srgbClr val="F20079"/>
        </a:hlink>
        <a:folHlink>
          <a:srgbClr val="0050A8"/>
        </a:folHlink>
      </a:clrScheme>
      <a:clrMap bg1="lt1" tx1="dk1" bg2="lt2" tx2="dk2" accent1="accent1" accent2="accent2" accent3="accent3" accent4="accent4" accent5="accent5" accent6="accent6" hlink="hlink" folHlink="folHlink"/>
    </a:extraClrScheme>
    <a:extraClrScheme>
      <a:clrScheme name="3_Default Design 7">
        <a:dk1>
          <a:srgbClr val="000000"/>
        </a:dk1>
        <a:lt1>
          <a:srgbClr val="ADADAD"/>
        </a:lt1>
        <a:dk2>
          <a:srgbClr val="198CFF"/>
        </a:dk2>
        <a:lt2>
          <a:srgbClr val="FFFFFF"/>
        </a:lt2>
        <a:accent1>
          <a:srgbClr val="BD79E3"/>
        </a:accent1>
        <a:accent2>
          <a:srgbClr val="ADBF25"/>
        </a:accent2>
        <a:accent3>
          <a:srgbClr val="D3D3D3"/>
        </a:accent3>
        <a:accent4>
          <a:srgbClr val="000000"/>
        </a:accent4>
        <a:accent5>
          <a:srgbClr val="DBBEEF"/>
        </a:accent5>
        <a:accent6>
          <a:srgbClr val="9CAD20"/>
        </a:accent6>
        <a:hlink>
          <a:srgbClr val="F20079"/>
        </a:hlink>
        <a:folHlink>
          <a:srgbClr val="0050A8"/>
        </a:folHlink>
      </a:clrScheme>
      <a:clrMap bg1="lt1" tx1="dk1" bg2="lt2" tx2="dk2" accent1="accent1" accent2="accent2" accent3="accent3" accent4="accent4" accent5="accent5" accent6="accent6" hlink="hlink" folHlink="folHlink"/>
    </a:extraClrScheme>
    <a:extraClrScheme>
      <a:clrScheme name="3_Default Design 8">
        <a:dk1>
          <a:srgbClr val="000000"/>
        </a:dk1>
        <a:lt1>
          <a:srgbClr val="ADADAD"/>
        </a:lt1>
        <a:dk2>
          <a:srgbClr val="FFC828"/>
        </a:dk2>
        <a:lt2>
          <a:srgbClr val="FFFFFF"/>
        </a:lt2>
        <a:accent1>
          <a:srgbClr val="BD79E3"/>
        </a:accent1>
        <a:accent2>
          <a:srgbClr val="ADBF25"/>
        </a:accent2>
        <a:accent3>
          <a:srgbClr val="D3D3D3"/>
        </a:accent3>
        <a:accent4>
          <a:srgbClr val="000000"/>
        </a:accent4>
        <a:accent5>
          <a:srgbClr val="DBBEEF"/>
        </a:accent5>
        <a:accent6>
          <a:srgbClr val="9CAD20"/>
        </a:accent6>
        <a:hlink>
          <a:srgbClr val="F20079"/>
        </a:hlink>
        <a:folHlink>
          <a:srgbClr val="0050A8"/>
        </a:folHlink>
      </a:clrScheme>
      <a:clrMap bg1="lt1" tx1="dk1" bg2="lt2" tx2="dk2" accent1="accent1" accent2="accent2" accent3="accent3" accent4="accent4" accent5="accent5" accent6="accent6" hlink="hlink" folHlink="folHlink"/>
    </a:extraClrScheme>
    <a:extraClrScheme>
      <a:clrScheme name="3_Default Design 9">
        <a:dk1>
          <a:srgbClr val="000000"/>
        </a:dk1>
        <a:lt1>
          <a:srgbClr val="FFFFFF"/>
        </a:lt1>
        <a:dk2>
          <a:srgbClr val="006AD0"/>
        </a:dk2>
        <a:lt2>
          <a:srgbClr val="FFC828"/>
        </a:lt2>
        <a:accent1>
          <a:srgbClr val="BD79E3"/>
        </a:accent1>
        <a:accent2>
          <a:srgbClr val="ADBF25"/>
        </a:accent2>
        <a:accent3>
          <a:srgbClr val="AAB9E4"/>
        </a:accent3>
        <a:accent4>
          <a:srgbClr val="DADADA"/>
        </a:accent4>
        <a:accent5>
          <a:srgbClr val="DBBEEF"/>
        </a:accent5>
        <a:accent6>
          <a:srgbClr val="9CAD20"/>
        </a:accent6>
        <a:hlink>
          <a:srgbClr val="F20079"/>
        </a:hlink>
        <a:folHlink>
          <a:srgbClr val="3F9FFF"/>
        </a:folHlink>
      </a:clrScheme>
      <a:clrMap bg1="dk2" tx1="lt1" bg2="dk1" tx2="lt2" accent1="accent1" accent2="accent2" accent3="accent3" accent4="accent4" accent5="accent5" accent6="accent6" hlink="hlink" folHlink="folHlink"/>
    </a:extraClrScheme>
    <a:extraClrScheme>
      <a:clrScheme name="3_Default Design 10">
        <a:dk1>
          <a:srgbClr val="000000"/>
        </a:dk1>
        <a:lt1>
          <a:srgbClr val="FFFFFF"/>
        </a:lt1>
        <a:dk2>
          <a:srgbClr val="006AD0"/>
        </a:dk2>
        <a:lt2>
          <a:srgbClr val="FAB900"/>
        </a:lt2>
        <a:accent1>
          <a:srgbClr val="BD79E3"/>
        </a:accent1>
        <a:accent2>
          <a:srgbClr val="ADBF25"/>
        </a:accent2>
        <a:accent3>
          <a:srgbClr val="AAB9E4"/>
        </a:accent3>
        <a:accent4>
          <a:srgbClr val="DADADA"/>
        </a:accent4>
        <a:accent5>
          <a:srgbClr val="DBBEEF"/>
        </a:accent5>
        <a:accent6>
          <a:srgbClr val="9CAD20"/>
        </a:accent6>
        <a:hlink>
          <a:srgbClr val="E14539"/>
        </a:hlink>
        <a:folHlink>
          <a:srgbClr val="3F9FFF"/>
        </a:folHlink>
      </a:clrScheme>
      <a:clrMap bg1="dk2" tx1="lt1" bg2="dk1" tx2="lt2" accent1="accent1" accent2="accent2" accent3="accent3" accent4="accent4" accent5="accent5" accent6="accent6" hlink="hlink" folHlink="folHlink"/>
    </a:extraClrScheme>
    <a:extraClrScheme>
      <a:clrScheme name="3_Default Design 11">
        <a:dk1>
          <a:srgbClr val="000000"/>
        </a:dk1>
        <a:lt1>
          <a:srgbClr val="FFFFFF"/>
        </a:lt1>
        <a:dk2>
          <a:srgbClr val="006AD0"/>
        </a:dk2>
        <a:lt2>
          <a:srgbClr val="FAB900"/>
        </a:lt2>
        <a:accent1>
          <a:srgbClr val="BD79E3"/>
        </a:accent1>
        <a:accent2>
          <a:srgbClr val="736751"/>
        </a:accent2>
        <a:accent3>
          <a:srgbClr val="AAB9E4"/>
        </a:accent3>
        <a:accent4>
          <a:srgbClr val="DADADA"/>
        </a:accent4>
        <a:accent5>
          <a:srgbClr val="DBBEEF"/>
        </a:accent5>
        <a:accent6>
          <a:srgbClr val="685D49"/>
        </a:accent6>
        <a:hlink>
          <a:srgbClr val="E14539"/>
        </a:hlink>
        <a:folHlink>
          <a:srgbClr val="3F9FFF"/>
        </a:folHlink>
      </a:clrScheme>
      <a:clrMap bg1="dk2" tx1="lt1" bg2="dk1" tx2="lt2" accent1="accent1" accent2="accent2" accent3="accent3" accent4="accent4" accent5="accent5" accent6="accent6" hlink="hlink" folHlink="folHlink"/>
    </a:extraClrScheme>
    <a:extraClrScheme>
      <a:clrScheme name="3_Default Design 12">
        <a:dk1>
          <a:srgbClr val="000000"/>
        </a:dk1>
        <a:lt1>
          <a:srgbClr val="FFFFFF"/>
        </a:lt1>
        <a:dk2>
          <a:srgbClr val="006AD0"/>
        </a:dk2>
        <a:lt2>
          <a:srgbClr val="FAB900"/>
        </a:lt2>
        <a:accent1>
          <a:srgbClr val="BD79E3"/>
        </a:accent1>
        <a:accent2>
          <a:srgbClr val="677345"/>
        </a:accent2>
        <a:accent3>
          <a:srgbClr val="AAB9E4"/>
        </a:accent3>
        <a:accent4>
          <a:srgbClr val="DADADA"/>
        </a:accent4>
        <a:accent5>
          <a:srgbClr val="DBBEEF"/>
        </a:accent5>
        <a:accent6>
          <a:srgbClr val="5D683E"/>
        </a:accent6>
        <a:hlink>
          <a:srgbClr val="E14539"/>
        </a:hlink>
        <a:folHlink>
          <a:srgbClr val="3F9FFF"/>
        </a:folHlink>
      </a:clrScheme>
      <a:clrMap bg1="dk2" tx1="lt1" bg2="dk1" tx2="lt2" accent1="accent1" accent2="accent2" accent3="accent3" accent4="accent4" accent5="accent5" accent6="accent6" hlink="hlink" folHlink="folHlink"/>
    </a:extraClrScheme>
    <a:extraClrScheme>
      <a:clrScheme name="3_Default Design 13">
        <a:dk1>
          <a:srgbClr val="000000"/>
        </a:dk1>
        <a:lt1>
          <a:srgbClr val="FFFFFF"/>
        </a:lt1>
        <a:dk2>
          <a:srgbClr val="006AD0"/>
        </a:dk2>
        <a:lt2>
          <a:srgbClr val="FAB900"/>
        </a:lt2>
        <a:accent1>
          <a:srgbClr val="BD79E3"/>
        </a:accent1>
        <a:accent2>
          <a:srgbClr val="8A842E"/>
        </a:accent2>
        <a:accent3>
          <a:srgbClr val="AAB9E4"/>
        </a:accent3>
        <a:accent4>
          <a:srgbClr val="DADADA"/>
        </a:accent4>
        <a:accent5>
          <a:srgbClr val="DBBEEF"/>
        </a:accent5>
        <a:accent6>
          <a:srgbClr val="7D7729"/>
        </a:accent6>
        <a:hlink>
          <a:srgbClr val="E14539"/>
        </a:hlink>
        <a:folHlink>
          <a:srgbClr val="3F9FFF"/>
        </a:folHlink>
      </a:clrScheme>
      <a:clrMap bg1="dk2" tx1="lt1" bg2="dk1" tx2="lt2" accent1="accent1" accent2="accent2" accent3="accent3" accent4="accent4" accent5="accent5" accent6="accent6" hlink="hlink" folHlink="folHlink"/>
    </a:extraClrScheme>
    <a:extraClrScheme>
      <a:clrScheme name="3_Default Design 14">
        <a:dk1>
          <a:srgbClr val="000000"/>
        </a:dk1>
        <a:lt1>
          <a:srgbClr val="FFFFFF"/>
        </a:lt1>
        <a:dk2>
          <a:srgbClr val="006AD0"/>
        </a:dk2>
        <a:lt2>
          <a:srgbClr val="FAB900"/>
        </a:lt2>
        <a:accent1>
          <a:srgbClr val="BD79E3"/>
        </a:accent1>
        <a:accent2>
          <a:srgbClr val="8CD8D6"/>
        </a:accent2>
        <a:accent3>
          <a:srgbClr val="AAB9E4"/>
        </a:accent3>
        <a:accent4>
          <a:srgbClr val="DADADA"/>
        </a:accent4>
        <a:accent5>
          <a:srgbClr val="DBBEEF"/>
        </a:accent5>
        <a:accent6>
          <a:srgbClr val="7EC4C2"/>
        </a:accent6>
        <a:hlink>
          <a:srgbClr val="E14539"/>
        </a:hlink>
        <a:folHlink>
          <a:srgbClr val="3F9FFF"/>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CCDA1D4E2674448A0902ACE23E2F7F3" ma:contentTypeVersion="" ma:contentTypeDescription="Create a new document." ma:contentTypeScope="" ma:versionID="df3d14f2e9adf44a83aea11232b7f252">
  <xsd:schema xmlns:xsd="http://www.w3.org/2001/XMLSchema" xmlns:xs="http://www.w3.org/2001/XMLSchema" xmlns:p="http://schemas.microsoft.com/office/2006/metadata/properties" xmlns:ns2="9CC6DA9F-6D81-45C4-89C4-7EB77718B956" xmlns:ns3="42fe046d-86dd-43d2-bdc0-8f834945f3f1" xmlns:ns4="9cc6da9f-6d81-45c4-89c4-7eb77718b956" targetNamespace="http://schemas.microsoft.com/office/2006/metadata/properties" ma:root="true" ma:fieldsID="904211515e0298083547c6a8f527bd5a" ns2:_="" ns3:_="" ns4:_="">
    <xsd:import namespace="9CC6DA9F-6D81-45C4-89C4-7EB77718B956"/>
    <xsd:import namespace="42fe046d-86dd-43d2-bdc0-8f834945f3f1"/>
    <xsd:import namespace="9cc6da9f-6d81-45c4-89c4-7eb77718b95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4:MediaServiceDateTaken" minOccurs="0"/>
                <xsd:element ref="ns4:MediaServiceAutoTags" minOccurs="0"/>
                <xsd:element ref="ns4:MediaServiceLocation" minOccurs="0"/>
                <xsd:element ref="ns4:MediaServiceOCR" minOccurs="0"/>
                <xsd:element ref="ns4:MediaServiceEventHashCode" minOccurs="0"/>
                <xsd:element ref="ns4:MediaServiceGenerationTim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C6DA9F-6D81-45C4-89C4-7EB77718B95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2fe046d-86dd-43d2-bdc0-8f834945f3f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cc6da9f-6d81-45c4-89c4-7eb77718b956" elementFormDefault="qualified">
    <xsd:import namespace="http://schemas.microsoft.com/office/2006/documentManagement/types"/>
    <xsd:import namespace="http://schemas.microsoft.com/office/infopath/2007/PartnerControls"/>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Location" ma:index="14" nillable="true" ma:displayName="MediaServiceLoca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sisl xmlns:xsd="http://www.w3.org/2001/XMLSchema" xmlns:xsi="http://www.w3.org/2001/XMLSchema-instance" xmlns="http://www.boldonjames.com/2008/01/sie/internal/label" sislVersion="0" policy="82ad3a63-90ad-4a46-a3cb-757f4658e205" origin="userSelected">
  <element uid="9036a7a1-5a4f-48d3-b24b-dfdab053dac9" value=""/>
  <element uid="4be5f866-0f4a-4261-80d5-eceb4feb516e" value=""/>
  <element uid="7349a702-6462-4442-88eb-c64cd513835c" value=""/>
</sisl>
</file>

<file path=customXml/itemProps1.xml><?xml version="1.0" encoding="utf-8"?>
<ds:datastoreItem xmlns:ds="http://schemas.openxmlformats.org/officeDocument/2006/customXml" ds:itemID="{90A042D6-3615-4E0A-82A7-0C1DF9C09A5E}">
  <ds:schemaRefs>
    <ds:schemaRef ds:uri="http://schemas.microsoft.com/sharepoint/v3/contenttype/forms"/>
  </ds:schemaRefs>
</ds:datastoreItem>
</file>

<file path=customXml/itemProps2.xml><?xml version="1.0" encoding="utf-8"?>
<ds:datastoreItem xmlns:ds="http://schemas.openxmlformats.org/officeDocument/2006/customXml" ds:itemID="{5235B61F-7CAB-4DF3-A9EA-260CA1221A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CC6DA9F-6D81-45C4-89C4-7EB77718B956"/>
    <ds:schemaRef ds:uri="42fe046d-86dd-43d2-bdc0-8f834945f3f1"/>
    <ds:schemaRef ds:uri="9cc6da9f-6d81-45c4-89c4-7eb77718b95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8158C71-2F0E-4DF9-A25F-F38F76206E33}">
  <ds:schemaRefs>
    <ds:schemaRef ds:uri="http://www.w3.org/XML/1998/namespace"/>
    <ds:schemaRef ds:uri="9CC6DA9F-6D81-45C4-89C4-7EB77718B956"/>
    <ds:schemaRef ds:uri="http://schemas.microsoft.com/office/2006/documentManagement/types"/>
    <ds:schemaRef ds:uri="http://purl.org/dc/dcmitype/"/>
    <ds:schemaRef ds:uri="http://schemas.openxmlformats.org/package/2006/metadata/core-properties"/>
    <ds:schemaRef ds:uri="http://purl.org/dc/terms/"/>
    <ds:schemaRef ds:uri="9cc6da9f-6d81-45c4-89c4-7eb77718b956"/>
    <ds:schemaRef ds:uri="http://purl.org/dc/elements/1.1/"/>
    <ds:schemaRef ds:uri="http://schemas.microsoft.com/office/2006/metadata/properties"/>
    <ds:schemaRef ds:uri="http://schemas.microsoft.com/office/infopath/2007/PartnerControls"/>
    <ds:schemaRef ds:uri="42fe046d-86dd-43d2-bdc0-8f834945f3f1"/>
  </ds:schemaRefs>
</ds:datastoreItem>
</file>

<file path=customXml/itemProps4.xml><?xml version="1.0" encoding="utf-8"?>
<ds:datastoreItem xmlns:ds="http://schemas.openxmlformats.org/officeDocument/2006/customXml" ds:itemID="{E5EE3082-DA36-4332-8C30-90588EDB5694}">
  <ds:schemaRefs>
    <ds:schemaRef ds:uri="http://www.w3.org/2001/XMLSchema"/>
    <ds:schemaRef ds:uri="http://www.boldonjames.com/2008/01/sie/internal/label"/>
  </ds:schemaRefs>
</ds:datastoreItem>
</file>

<file path=docProps/app.xml><?xml version="1.0" encoding="utf-8"?>
<Properties xmlns="http://schemas.openxmlformats.org/officeDocument/2006/extended-properties" xmlns:vt="http://schemas.openxmlformats.org/officeDocument/2006/docPropsVTypes">
  <TotalTime>0</TotalTime>
  <Words>1169</Words>
  <Application>Microsoft Office PowerPoint</Application>
  <PresentationFormat>On-screen Show (4:3)</PresentationFormat>
  <Paragraphs>171</Paragraphs>
  <Slides>64</Slides>
  <Notes>64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64</vt:i4>
      </vt:variant>
    </vt:vector>
  </HeadingPairs>
  <TitlesOfParts>
    <vt:vector size="71" baseType="lpstr">
      <vt:lpstr>MS PGothic</vt:lpstr>
      <vt:lpstr>Arial</vt:lpstr>
      <vt:lpstr>Arial Narrow</vt:lpstr>
      <vt:lpstr>Calibri</vt:lpstr>
      <vt:lpstr>Wingdings</vt:lpstr>
      <vt:lpstr>Office-Design</vt:lpstr>
      <vt:lpstr>145_Default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Weitere Infos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Prolia ® Indikationen</vt:lpstr>
      <vt:lpstr>Anwendung von Prolia ®</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NaMi</dc:creator>
  <cp:keywords>*$%IU-*$%ProdMarketing</cp:keywords>
  <cp:lastModifiedBy>Svinka, Jasmin</cp:lastModifiedBy>
  <cp:revision>7</cp:revision>
  <dcterms:created xsi:type="dcterms:W3CDTF">2019-03-01T09:59:14Z</dcterms:created>
  <dcterms:modified xsi:type="dcterms:W3CDTF">2021-02-24T09:21:58Z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IndexRef">
    <vt:lpwstr>88a52353-a3e0-4211-b9e5-fcd0f749c21c</vt:lpwstr>
  </property>
  <property fmtid="{D5CDD505-2E9C-101B-9397-08002B2CF9AE}" pid="3" name="bjSaver">
    <vt:lpwstr>8tK4KrxXTiuXXwjCXcVIhTTK/npVW2mQ</vt:lpwstr>
  </property>
  <property fmtid="{D5CDD505-2E9C-101B-9397-08002B2CF9AE}" pid="4" name="bjDocumentSecurityLabel">
    <vt:lpwstr>Internal Use Only - Product Marketing &amp; Sales</vt:lpwstr>
  </property>
  <property fmtid="{D5CDD505-2E9C-101B-9397-08002B2CF9AE}" pid="5" name="ContentTypeId">
    <vt:lpwstr>0x010100ECCDA1D4E2674448A0902ACE23E2F7F3</vt:lpwstr>
  </property>
  <property fmtid="{D5CDD505-2E9C-101B-9397-08002B2CF9AE}" pid="6" name="bjDocumentLabelXML">
    <vt:lpwstr>&lt;?xml version="1.0" encoding="us-ascii"?&gt;&lt;sisl xmlns:xsd="http://www.w3.org/2001/XMLSchema" xmlns:xsi="http://www.w3.org/2001/XMLSchema-instance" sislVersion="0" policy="82ad3a63-90ad-4a46-a3cb-757f4658e205" origin="userSelected" xmlns="http://www.boldonj</vt:lpwstr>
  </property>
  <property fmtid="{D5CDD505-2E9C-101B-9397-08002B2CF9AE}" pid="7" name="bjDocumentLabelXML-0">
    <vt:lpwstr>ames.com/2008/01/sie/internal/label"&gt;&lt;element uid="9036a7a1-5a4f-48d3-b24b-dfdab053dac9" value="" /&gt;&lt;element uid="4be5f866-0f4a-4261-80d5-eceb4feb516e" value="" /&gt;&lt;element uid="7349a702-6462-4442-88eb-c64cd513835c" value="" /&gt;&lt;/sisl&gt;</vt:lpwstr>
  </property>
</Properties>
</file>